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7" r:id="rId5"/>
    <p:sldId id="264" r:id="rId6"/>
    <p:sldId id="258" r:id="rId7"/>
    <p:sldId id="260" r:id="rId8"/>
    <p:sldId id="259" r:id="rId9"/>
    <p:sldId id="261" r:id="rId10"/>
    <p:sldId id="265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50D1-F24F-4353-85CE-BC72A832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D83B1D-9493-4015-AA14-87EC3DFDF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57D6E-AD7C-4FF8-93BE-2178727C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EB1D6-F159-4642-A06F-27BC99E5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7A68A-9373-426E-A582-EEF5C07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9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5A59A-8874-42AE-B710-827B82B4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2D8E08-6829-4B05-965C-CC36F338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6E368-4CAF-45E4-9A6A-A16304DB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CC2B3-8EFB-400D-8422-F17DE2E8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33069-20E1-4F82-870C-922F2EF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17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49499E-0C26-49F7-88EF-7FFAEC694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D3412-DADB-453E-9283-813E6B1EE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FE316-8DF6-4246-8CD1-E55FD428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D1694-26A9-4FE8-81AF-ED27F631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085BD-98BD-47FF-9D6F-AD9B4D23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43DA1-E95F-42D5-8DE9-E3D8CC43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968CE-ACA7-41D8-AD7E-280BABF5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4A3AF-49D4-405E-B3BE-26FC7E97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9478-9E1B-4B31-98D7-952AF2A3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1AD77-5134-4BA5-8836-47407842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18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C1CA9-D50F-46F1-A717-64A7E8C1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B99F8-1249-41D8-AE8D-EF1EBD7A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21512-A1F2-4463-8301-110AB3A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94080-06DE-4055-AA51-9E2D5AF0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7AD9-306B-45C7-B137-3D81C497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58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B459-FB7F-4897-88CE-80FE4378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6F4BE-3BAF-4A03-B09C-26BF649DB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3F4380-576D-47B6-BDB8-E2D2E9C7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574E3-9AC9-489D-8BEF-5230B738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218B3-E87D-4A6E-8E89-3C2C28A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466D2-3DB7-41AE-8B07-7E831EAB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94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64A9E-D158-4311-8124-DEBFD925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D6D46-1981-44AD-AAFD-1A6A1C1C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785C1-3783-43B2-8070-71127F3CD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BFA48-B2A1-4BA1-98CF-519CF4CFB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C81CBD-0EF0-4BB5-8F4B-8863135CB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D89F93-0B96-4C78-944F-5203E34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84DD89-599F-4C5A-A70C-C0C8CCC1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931F49-6A87-49BB-9294-F838182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33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C86C3-819A-4781-B280-5985D0B8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A2972-BB9F-41BF-988B-6B94EE53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C7092-7D4E-4B31-B8B2-C47F59A0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07D13-5B25-4F0C-8DA9-5B4E927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12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47944A-313D-4F83-81C2-769DF95C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583C5B-AE8C-4EB7-B078-6B977BE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D2DDC-0ACF-42D7-891A-31DDBB15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6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D9BC5-96AA-4337-8108-D5BF39A2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7AA24-5442-45EA-9886-D10FA6A2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1EAEE-46E7-4717-8A89-25398984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D8AE3-5760-432B-A553-5AC23936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F5795-2CE6-4706-85FA-AE88FC6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9762C-15BF-4EA6-A9D0-2B2AAB11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360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5B06E-44F4-4EE3-A33C-D3E7359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68287E-CB8B-4C04-A0ED-CBD46FC6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2EB04-8535-4B55-A2F7-96822622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5EEDF-F16A-42DB-A483-A3103295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DBEF9-31DA-43F3-A77A-20892FCC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29B24-68A7-4772-BC28-E58DD4A4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45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5F6FC-B681-449D-B619-C9FDD46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36A8C-0607-4B4E-B3ED-7F5828B1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A15F9-AA8B-4FCF-8D31-4C8AF2646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5E1B-45C7-4AB8-BFE4-6411A48F7224}" type="datetimeFigureOut">
              <a:rPr lang="ru-UA" smtClean="0"/>
              <a:t>15.01.2021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6E59E-C394-443C-82A6-CC72B4C9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32F82-3940-4C83-B488-1B95209D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04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24AF-3654-4549-8B8B-323CDDB42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Гурток «Образотворче мистецтво»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2C8993-51F7-4BC5-BFBD-88FE9BE5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4035"/>
            <a:ext cx="9144000" cy="95160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</a:rPr>
              <a:t>Дистанційне навчання 2021</a:t>
            </a:r>
            <a:endParaRPr lang="ru-UA" sz="36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FD8F7A9-ED06-4904-90F4-2517ED0AFEB5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66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Викладач Стоцька Тетяна Іванівна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655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67430E-17A4-4912-87A0-C3EF6A96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68965"/>
            <a:ext cx="4508431" cy="4508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372CF-5820-42F2-81BB-08596C8C9D94}"/>
              </a:ext>
            </a:extLst>
          </p:cNvPr>
          <p:cNvSpPr txBox="1"/>
          <p:nvPr/>
        </p:nvSpPr>
        <p:spPr>
          <a:xfrm>
            <a:off x="516836" y="4911443"/>
            <a:ext cx="8322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КОЛЬОРОВА ГАРМОНІЯ - </a:t>
            </a:r>
            <a:r>
              <a:rPr lang="ru-UA" dirty="0" err="1"/>
              <a:t>поєднання</a:t>
            </a:r>
            <a:r>
              <a:rPr lang="ru-UA" dirty="0"/>
              <a:t> </a:t>
            </a:r>
            <a:r>
              <a:rPr lang="ru-UA" dirty="0" err="1"/>
              <a:t>споріднених</a:t>
            </a:r>
            <a:r>
              <a:rPr lang="ru-UA" dirty="0"/>
              <a:t> та </a:t>
            </a:r>
            <a:r>
              <a:rPr lang="ru-UA" dirty="0" err="1"/>
              <a:t>контрастних</a:t>
            </a:r>
            <a:r>
              <a:rPr lang="ru-UA" dirty="0"/>
              <a:t> </a:t>
            </a:r>
            <a:r>
              <a:rPr lang="ru-UA" dirty="0" err="1"/>
              <a:t>кольорів</a:t>
            </a:r>
            <a:r>
              <a:rPr lang="ru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9261-C96D-4FAE-85FF-D59CECDC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408" y="101946"/>
            <a:ext cx="8733183" cy="3327054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</a:t>
            </a:r>
            <a:r>
              <a:rPr lang="en-US" dirty="0"/>
              <a:t>3</a:t>
            </a:r>
            <a:r>
              <a:rPr lang="ru-RU" dirty="0"/>
              <a:t>. </a:t>
            </a:r>
            <a:r>
              <a:rPr lang="uk-UA" dirty="0"/>
              <a:t>Засніжені гори</a:t>
            </a:r>
            <a:r>
              <a:rPr lang="ru-RU" dirty="0"/>
              <a:t>. </a:t>
            </a:r>
            <a:r>
              <a:rPr lang="ru-RU" dirty="0" err="1"/>
              <a:t>Гармонія</a:t>
            </a:r>
            <a:r>
              <a:rPr lang="ru-RU" dirty="0"/>
              <a:t> </a:t>
            </a:r>
            <a:r>
              <a:rPr lang="ru-RU" dirty="0" err="1"/>
              <a:t>споріднених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  у </a:t>
            </a:r>
            <a:r>
              <a:rPr lang="ru-RU" dirty="0" err="1"/>
              <a:t>композиції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A6D0EDA-6D94-4244-B299-46D8E8C2C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7" y="3931824"/>
            <a:ext cx="9409043" cy="232320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Мета уроку:</a:t>
            </a:r>
          </a:p>
          <a:p>
            <a:pPr algn="l"/>
            <a:r>
              <a:rPr lang="ru-RU" dirty="0"/>
              <a:t>- </a:t>
            </a:r>
            <a:r>
              <a:rPr lang="ru-RU" dirty="0" err="1"/>
              <a:t>повторити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кольорової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;</a:t>
            </a:r>
          </a:p>
          <a:p>
            <a:pPr algn="l"/>
            <a:r>
              <a:rPr lang="ru-RU" dirty="0"/>
              <a:t>-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гармонійні</a:t>
            </a:r>
            <a:r>
              <a:rPr lang="ru-RU" dirty="0"/>
              <a:t> </a:t>
            </a:r>
            <a:r>
              <a:rPr lang="ru-RU" dirty="0" err="1"/>
              <a:t>відтінки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кольорової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.</a:t>
            </a:r>
            <a:endParaRPr lang="uk-UA" dirty="0"/>
          </a:p>
          <a:p>
            <a:pPr algn="l"/>
            <a:r>
              <a:rPr lang="uk-UA" dirty="0"/>
              <a:t>Обладнання: </a:t>
            </a:r>
            <a:r>
              <a:rPr lang="ru-RU" dirty="0" err="1"/>
              <a:t>наочність</a:t>
            </a:r>
            <a:r>
              <a:rPr lang="ru-RU" dirty="0"/>
              <a:t>, </a:t>
            </a:r>
            <a:r>
              <a:rPr lang="ru-RU" dirty="0" err="1"/>
              <a:t>папір</a:t>
            </a:r>
            <a:r>
              <a:rPr lang="ru-RU" dirty="0"/>
              <a:t> А4, </a:t>
            </a:r>
            <a:r>
              <a:rPr lang="ru-RU" dirty="0" err="1"/>
              <a:t>олівець</a:t>
            </a:r>
            <a:r>
              <a:rPr lang="ru-RU" dirty="0"/>
              <a:t>, </a:t>
            </a:r>
            <a:r>
              <a:rPr lang="ru-RU" dirty="0" err="1"/>
              <a:t>акварельні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16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16E5BF-C825-406C-AC5F-AAD631BFB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038"/>
            <a:ext cx="9144000" cy="887412"/>
          </a:xfrm>
        </p:spPr>
        <p:txBody>
          <a:bodyPr/>
          <a:lstStyle/>
          <a:p>
            <a:r>
              <a:rPr lang="ru-RU" dirty="0"/>
              <a:t>1.Повторюємо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кольорової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F53D93-BEBC-41B8-BEEC-9241B0EA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" y="1006337"/>
            <a:ext cx="10402957" cy="58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4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1FA6E1-A30C-4F88-B713-8E30941E239A}"/>
              </a:ext>
            </a:extLst>
          </p:cNvPr>
          <p:cNvSpPr txBox="1"/>
          <p:nvPr/>
        </p:nvSpPr>
        <p:spPr>
          <a:xfrm>
            <a:off x="423035" y="354496"/>
            <a:ext cx="11184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2. </a:t>
            </a:r>
            <a:r>
              <a:rPr lang="ru-RU" sz="2000" dirty="0" err="1"/>
              <a:t>Демонстрація</a:t>
            </a:r>
            <a:r>
              <a:rPr lang="ru-RU" sz="2000" dirty="0"/>
              <a:t> </a:t>
            </a:r>
            <a:r>
              <a:rPr lang="ru-RU" sz="2000" dirty="0" err="1"/>
              <a:t>фотографічних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 та </a:t>
            </a:r>
            <a:r>
              <a:rPr lang="ru-RU" sz="2000" dirty="0" err="1"/>
              <a:t>репродукцій</a:t>
            </a:r>
            <a:r>
              <a:rPr lang="ru-RU" sz="2000" dirty="0"/>
              <a:t> картин </a:t>
            </a:r>
            <a:r>
              <a:rPr lang="ru-RU" sz="2000" dirty="0" err="1"/>
              <a:t>гір</a:t>
            </a:r>
            <a:r>
              <a:rPr lang="ru-RU" sz="2000" dirty="0"/>
              <a:t> в зимовий </a:t>
            </a:r>
            <a:r>
              <a:rPr lang="ru-RU" sz="2000" dirty="0" err="1"/>
              <a:t>період</a:t>
            </a:r>
            <a:r>
              <a:rPr lang="ru-RU" sz="2000" dirty="0"/>
              <a:t>.</a:t>
            </a:r>
            <a:endParaRPr lang="ru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EBCFE-5405-4A0B-904E-4F1E2842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" y="754606"/>
            <a:ext cx="3982278" cy="5973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7F8003-3312-4054-AA8A-24525205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59" y="754606"/>
            <a:ext cx="3359628" cy="5973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564951-FC46-4CC4-A205-056412C55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08" y="754606"/>
            <a:ext cx="3982279" cy="59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67888-7D19-4A3B-8F92-03A659F5B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7" y="115948"/>
            <a:ext cx="4971267" cy="6626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AF3EA-6B91-468A-8FA4-83CCB12E4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15" y="115948"/>
            <a:ext cx="4621696" cy="3073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BCDD7F-C860-4377-A78A-2D017E6CB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09" y="3318841"/>
            <a:ext cx="6085709" cy="34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8E72-9B5B-49B5-9FE8-FB865F1B1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420756"/>
            <a:ext cx="5936974" cy="59369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81677-0D93-4FA1-AB84-BCB2E781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56" y="420756"/>
            <a:ext cx="5936974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E6E7DC-C72C-4DED-A075-A6CF2CCB3144}"/>
              </a:ext>
            </a:extLst>
          </p:cNvPr>
          <p:cNvSpPr txBox="1"/>
          <p:nvPr/>
        </p:nvSpPr>
        <p:spPr>
          <a:xfrm>
            <a:off x="304799" y="206922"/>
            <a:ext cx="11476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Види кольорових гармоній умовно можна розділити на чотири групи: жовто-червоні, жовто-зелені, синьо-зелені, та синьо-червоні кольори.</a:t>
            </a:r>
            <a:endParaRPr lang="ru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D33A1D-8ED5-4282-9695-24601AD9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74" y="914808"/>
            <a:ext cx="3608378" cy="56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7BC0BF-585A-4395-9588-FD99A9453013}"/>
              </a:ext>
            </a:extLst>
          </p:cNvPr>
          <p:cNvSpPr txBox="1"/>
          <p:nvPr/>
        </p:nvSpPr>
        <p:spPr>
          <a:xfrm>
            <a:off x="278295" y="140661"/>
            <a:ext cx="850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Робота над </a:t>
            </a:r>
            <a:r>
              <a:rPr lang="ru-UA" dirty="0" err="1"/>
              <a:t>композицією</a:t>
            </a:r>
            <a:r>
              <a:rPr lang="ru-UA" dirty="0"/>
              <a:t> </a:t>
            </a:r>
            <a:r>
              <a:rPr lang="ru-UA" dirty="0" err="1"/>
              <a:t>починається</a:t>
            </a:r>
            <a:r>
              <a:rPr lang="ru-UA" dirty="0"/>
              <a:t> з контурного </a:t>
            </a:r>
            <a:r>
              <a:rPr lang="ru-UA" dirty="0" err="1"/>
              <a:t>рішення</a:t>
            </a:r>
            <a:r>
              <a:rPr lang="ru-UA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7A998-8172-433A-B4C7-F5B0173E2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38" y="616010"/>
            <a:ext cx="8740723" cy="58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968D8A-6E7F-4A4D-A505-2C8A7017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21" y="636789"/>
            <a:ext cx="9183757" cy="61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6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116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Гурток «Образотворче мистецтво»</vt:lpstr>
      <vt:lpstr>Урок 3. Засніжені гори. Гармонія споріднених відтінків холодної гами  у композиції.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4. Живопис. Техніка акварель</dc:title>
  <dc:creator>user</dc:creator>
  <cp:lastModifiedBy>user</cp:lastModifiedBy>
  <cp:revision>18</cp:revision>
  <dcterms:created xsi:type="dcterms:W3CDTF">2020-05-03T07:56:36Z</dcterms:created>
  <dcterms:modified xsi:type="dcterms:W3CDTF">2021-01-15T15:02:00Z</dcterms:modified>
</cp:coreProperties>
</file>