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92" r:id="rId4"/>
    <p:sldId id="304" r:id="rId5"/>
    <p:sldId id="305" r:id="rId6"/>
    <p:sldId id="306" r:id="rId7"/>
    <p:sldId id="295" r:id="rId8"/>
    <p:sldId id="296" r:id="rId9"/>
    <p:sldId id="29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seslova.com.ua/word/%D1%80%D1%83%D1%88%D1%96%D0%B9_%D0%9A%D1%80%D0%B8%D0%BB%D1%8C%D1%87%D0%B0%D1%82%D0%B8%D0%B9-53511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/>
          </a:p>
          <a:p>
            <a:r>
              <a:rPr lang="uk-UA" altLang="en-US" sz="6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 гурток</a:t>
            </a:r>
          </a:p>
          <a:p>
            <a:r>
              <a:rPr lang="uk-UA" altLang="en-US" sz="6000" b="1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4424"/>
            <a:ext cx="10515600" cy="5522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Судновий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рушій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dirty="0" err="1"/>
              <a:t>пристрій</a:t>
            </a:r>
            <a:r>
              <a:rPr lang="ru-RU" dirty="0"/>
              <a:t> для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якої-небудь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корисну</a:t>
            </a:r>
            <a:r>
              <a:rPr lang="ru-RU" dirty="0"/>
              <a:t> роботу </a:t>
            </a:r>
            <a:r>
              <a:rPr lang="ru-RU" dirty="0" err="1"/>
              <a:t>руху</a:t>
            </a:r>
            <a:r>
              <a:rPr lang="ru-RU" dirty="0"/>
              <a:t> судна.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/>
              <a:t>вітрила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«</a:t>
            </a:r>
            <a:r>
              <a:rPr lang="ru-RU" dirty="0" err="1"/>
              <a:t>зовнішню</a:t>
            </a:r>
            <a:r>
              <a:rPr lang="ru-RU" dirty="0"/>
              <a:t>» </a:t>
            </a:r>
            <a:r>
              <a:rPr lang="ru-RU" dirty="0" err="1"/>
              <a:t>енергію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води, </a:t>
            </a:r>
            <a:r>
              <a:rPr lang="ru-RU" dirty="0" err="1"/>
              <a:t>вітру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приводитися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мускульною </a:t>
            </a:r>
            <a:r>
              <a:rPr lang="ru-RU" dirty="0" err="1"/>
              <a:t>енергією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(весло, жердина), </a:t>
            </a:r>
            <a:r>
              <a:rPr lang="ru-RU" i="1" dirty="0" err="1"/>
              <a:t>судновими</a:t>
            </a:r>
            <a:r>
              <a:rPr lang="ru-RU" i="1" dirty="0"/>
              <a:t> </a:t>
            </a:r>
            <a:r>
              <a:rPr lang="ru-RU" i="1" dirty="0" err="1"/>
              <a:t>двигунами</a:t>
            </a:r>
            <a:r>
              <a:rPr lang="ru-RU" i="1" dirty="0"/>
              <a:t> . </a:t>
            </a:r>
            <a:endParaRPr lang="ru-RU" dirty="0"/>
          </a:p>
        </p:txBody>
      </p:sp>
      <p:pic>
        <p:nvPicPr>
          <p:cNvPr id="1026" name="Picture 2" descr="C:\Users\User\Desktop\artworks-000652495060-yzmyl8-t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73" y="2761128"/>
            <a:ext cx="3406589" cy="34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vesla-dlya-lodok-harakteristiki-i-pravila-podbora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86" y="2841811"/>
            <a:ext cx="5688667" cy="31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3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9575" y="654424"/>
            <a:ext cx="10470777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До </a:t>
            </a:r>
            <a:r>
              <a:rPr lang="ru-RU" sz="2800" dirty="0" err="1"/>
              <a:t>лопатевих</a:t>
            </a:r>
            <a:r>
              <a:rPr lang="ru-RU" sz="2800" dirty="0"/>
              <a:t> </a:t>
            </a:r>
            <a:r>
              <a:rPr lang="ru-RU" sz="2800" dirty="0" err="1" smtClean="0"/>
              <a:t>суднових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двигунів</a:t>
            </a:r>
            <a:r>
              <a:rPr lang="ru-RU" sz="2800" dirty="0"/>
              <a:t> </a:t>
            </a:r>
            <a:r>
              <a:rPr lang="ru-RU" sz="2800" dirty="0" err="1" smtClean="0"/>
              <a:t>непрямій</a:t>
            </a:r>
            <a:r>
              <a:rPr lang="ru-RU" sz="2800" dirty="0" smtClean="0"/>
              <a:t> </a:t>
            </a:r>
            <a:r>
              <a:rPr lang="ru-RU" sz="2800" dirty="0" err="1"/>
              <a:t>реакції</a:t>
            </a:r>
            <a:r>
              <a:rPr lang="ru-RU" sz="2800" dirty="0"/>
              <a:t> </a:t>
            </a:r>
            <a:r>
              <a:rPr lang="ru-RU" sz="2800" dirty="0" err="1"/>
              <a:t>відносяться</a:t>
            </a:r>
            <a:r>
              <a:rPr lang="ru-RU" sz="2800" dirty="0"/>
              <a:t> </a:t>
            </a:r>
            <a:r>
              <a:rPr lang="ru-RU" sz="2800" i="1" u="sng" dirty="0" err="1"/>
              <a:t>грібний</a:t>
            </a:r>
            <a:r>
              <a:rPr lang="ru-RU" sz="2800" i="1" u="sng" dirty="0"/>
              <a:t> </a:t>
            </a:r>
            <a:r>
              <a:rPr lang="ru-RU" sz="2800" i="1" u="sng" dirty="0" err="1"/>
              <a:t>гвинт</a:t>
            </a:r>
            <a:r>
              <a:rPr lang="ru-RU" sz="2800" dirty="0"/>
              <a:t> (</a:t>
            </a:r>
            <a:r>
              <a:rPr lang="ru-RU" sz="2800" i="1" dirty="0"/>
              <a:t> </a:t>
            </a:r>
            <a:r>
              <a:rPr lang="ru-RU" sz="2800" i="1" u="sng" dirty="0" smtClean="0"/>
              <a:t>колесо</a:t>
            </a:r>
            <a:r>
              <a:rPr lang="ru-RU" sz="2800" dirty="0" smtClean="0"/>
              <a:t> 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i="1" dirty="0" smtClean="0"/>
          </a:p>
          <a:p>
            <a:endParaRPr lang="ru-RU" i="1" u="sng" dirty="0">
              <a:hlinkClick r:id="rId2"/>
            </a:endParaRPr>
          </a:p>
          <a:p>
            <a:endParaRPr lang="ru-RU" i="1" u="sng" dirty="0" smtClean="0">
              <a:hlinkClick r:id="rId2"/>
            </a:endParaRPr>
          </a:p>
          <a:p>
            <a:endParaRPr lang="ru-RU" i="1" u="sng" dirty="0">
              <a:hlinkClick r:id="rId2"/>
            </a:endParaRPr>
          </a:p>
          <a:p>
            <a:endParaRPr lang="ru-RU" i="1" u="sng" dirty="0" smtClean="0">
              <a:hlinkClick r:id="rId2"/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Гребни́й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гвинт</a:t>
            </a:r>
            <a:r>
              <a:rPr lang="ru-RU" sz="2800" dirty="0"/>
              <a:t> — </a:t>
            </a:r>
            <a:r>
              <a:rPr lang="ru-RU" sz="2800" dirty="0" err="1"/>
              <a:t>судновий</a:t>
            </a:r>
            <a:r>
              <a:rPr lang="ru-RU" sz="2800" dirty="0"/>
              <a:t> </a:t>
            </a:r>
            <a:r>
              <a:rPr lang="ru-RU" sz="2800" dirty="0" err="1"/>
              <a:t>рушій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з </a:t>
            </a: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лопатей</a:t>
            </a:r>
            <a:r>
              <a:rPr lang="ru-RU" sz="2800" dirty="0"/>
              <a:t>, </a:t>
            </a:r>
            <a:r>
              <a:rPr lang="ru-RU" sz="2800" dirty="0" err="1"/>
              <a:t>розташованих</a:t>
            </a:r>
            <a:r>
              <a:rPr lang="ru-RU" sz="2800" dirty="0"/>
              <a:t> </a:t>
            </a:r>
            <a:r>
              <a:rPr lang="ru-RU" sz="2800" dirty="0" err="1"/>
              <a:t>радіально</a:t>
            </a:r>
            <a:r>
              <a:rPr lang="ru-RU" sz="2800" dirty="0"/>
              <a:t> на </a:t>
            </a:r>
            <a:r>
              <a:rPr lang="ru-RU" sz="2800" dirty="0" err="1"/>
              <a:t>маточині</a:t>
            </a:r>
            <a:r>
              <a:rPr lang="ru-RU" sz="2800" dirty="0"/>
              <a:t>. </a:t>
            </a:r>
            <a:endParaRPr lang="ru-RU" sz="2800" i="1" u="sng" dirty="0">
              <a:hlinkClick r:id="rId2"/>
            </a:endParaRPr>
          </a:p>
          <a:p>
            <a:endParaRPr lang="ru-RU" i="1" u="sng" dirty="0" smtClean="0">
              <a:hlinkClick r:id="rId2"/>
            </a:endParaRPr>
          </a:p>
        </p:txBody>
      </p:sp>
      <p:pic>
        <p:nvPicPr>
          <p:cNvPr id="2050" name="Picture 2" descr="C:\Users\User\Desktop\Гребний_гвинт_з_регульованим_крок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71" y="1705255"/>
            <a:ext cx="4826092" cy="34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65987675019648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80" y="1705255"/>
            <a:ext cx="4943271" cy="34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9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2706"/>
            <a:ext cx="10515600" cy="5594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Судновий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крильчатий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рушій</a:t>
            </a:r>
            <a:r>
              <a:rPr lang="ru-RU" dirty="0" smtClean="0"/>
              <a:t>,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b="1" dirty="0" err="1"/>
              <a:t>рушій</a:t>
            </a:r>
            <a:r>
              <a:rPr lang="ru-RU" b="1" dirty="0"/>
              <a:t> </a:t>
            </a:r>
            <a:r>
              <a:rPr lang="ru-RU" b="1" dirty="0" err="1"/>
              <a:t>Фойта</a:t>
            </a:r>
            <a:r>
              <a:rPr lang="ru-RU" b="1" dirty="0"/>
              <a:t> — Шнайдера</a:t>
            </a:r>
            <a:r>
              <a:rPr lang="ru-RU" dirty="0"/>
              <a:t> (англ. </a:t>
            </a:r>
            <a:r>
              <a:rPr lang="en-US" i="1" dirty="0" err="1"/>
              <a:t>Voith</a:t>
            </a:r>
            <a:r>
              <a:rPr lang="en-US" i="1" dirty="0"/>
              <a:t> Schneider Propeller</a:t>
            </a:r>
            <a:r>
              <a:rPr lang="en-US" dirty="0"/>
              <a:t>) — </a:t>
            </a:r>
            <a:r>
              <a:rPr lang="ru-RU" dirty="0" err="1"/>
              <a:t>рушійно-кермовий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 з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зануреним</a:t>
            </a:r>
            <a:r>
              <a:rPr lang="ru-RU" dirty="0"/>
              <a:t> у середу </a:t>
            </a:r>
            <a:r>
              <a:rPr lang="ru-RU" dirty="0" err="1"/>
              <a:t>крильчатим</a:t>
            </a:r>
            <a:r>
              <a:rPr lang="ru-RU" dirty="0"/>
              <a:t> </a:t>
            </a:r>
            <a:r>
              <a:rPr lang="ru-RU" dirty="0" err="1"/>
              <a:t>рушієм</a:t>
            </a:r>
            <a:r>
              <a:rPr lang="ru-RU" dirty="0"/>
              <a:t> з </a:t>
            </a:r>
            <a:r>
              <a:rPr lang="ru-RU" dirty="0" err="1"/>
              <a:t>циклоїдальним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лопатей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упор,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 в межах </a:t>
            </a:r>
            <a:r>
              <a:rPr lang="ru-RU" dirty="0" err="1"/>
              <a:t>від</a:t>
            </a:r>
            <a:r>
              <a:rPr lang="ru-RU" dirty="0"/>
              <a:t> 0° до 360° </a:t>
            </a:r>
            <a:r>
              <a:rPr lang="ru-RU" dirty="0" err="1"/>
              <a:t>праворуч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ліворуч</a:t>
            </a:r>
            <a:r>
              <a:rPr lang="ru-RU" dirty="0"/>
              <a:t> при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кутів</a:t>
            </a:r>
            <a:r>
              <a:rPr lang="ru-RU" dirty="0"/>
              <a:t> установки </a:t>
            </a:r>
            <a:r>
              <a:rPr lang="ru-RU" dirty="0" err="1"/>
              <a:t>лопатей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добре </a:t>
            </a:r>
            <a:r>
              <a:rPr lang="ru-RU" dirty="0" err="1"/>
              <a:t>маневрувати</a:t>
            </a:r>
            <a:r>
              <a:rPr lang="ru-RU" dirty="0"/>
              <a:t> судам 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миттєво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упор. </a:t>
            </a:r>
            <a:r>
              <a:rPr lang="ru-RU" dirty="0" err="1"/>
              <a:t>Винайдений</a:t>
            </a:r>
            <a:r>
              <a:rPr lang="ru-RU" dirty="0"/>
              <a:t> в 1926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австрійцем</a:t>
            </a:r>
            <a:r>
              <a:rPr lang="ru-RU" dirty="0"/>
              <a:t> </a:t>
            </a:r>
            <a:r>
              <a:rPr lang="ru-RU" dirty="0" err="1"/>
              <a:t>Ернестом</a:t>
            </a:r>
            <a:r>
              <a:rPr lang="ru-RU" dirty="0"/>
              <a:t> </a:t>
            </a:r>
            <a:r>
              <a:rPr lang="ru-RU" dirty="0" smtClean="0"/>
              <a:t>Шнайдером</a:t>
            </a:r>
            <a:r>
              <a:rPr lang="ru-RU" dirty="0"/>
              <a:t>.</a:t>
            </a:r>
          </a:p>
        </p:txBody>
      </p:sp>
      <p:pic>
        <p:nvPicPr>
          <p:cNvPr id="4" name="Picture 2" descr="C:\Users\User\Desktop\images —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79" y="538900"/>
            <a:ext cx="3424741" cy="31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6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FF0000"/>
                </a:solidFill>
              </a:rPr>
              <a:t>Пові́тряний гвинт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-</a:t>
            </a:r>
            <a:r>
              <a:rPr lang="vi-VN" dirty="0" smtClean="0"/>
              <a:t> </a:t>
            </a:r>
            <a:r>
              <a:rPr lang="vi-VN" dirty="0"/>
              <a:t>(англ. </a:t>
            </a:r>
            <a:r>
              <a:rPr lang="en-US" i="1" dirty="0"/>
              <a:t>propeller</a:t>
            </a:r>
            <a:r>
              <a:rPr lang="en-US" dirty="0"/>
              <a:t>, </a:t>
            </a:r>
            <a:r>
              <a:rPr lang="vi-VN" dirty="0"/>
              <a:t>від лат. </a:t>
            </a:r>
            <a:r>
              <a:rPr lang="en-US" i="1" dirty="0" err="1"/>
              <a:t>propello</a:t>
            </a:r>
            <a:r>
              <a:rPr lang="en-US" dirty="0"/>
              <a:t> — «</a:t>
            </a:r>
            <a:r>
              <a:rPr lang="vi-VN" dirty="0"/>
              <a:t>підганяю», «штовхаю вперед») — лопатева машина (лопатевий агрегат), що приводиться в обертовий рух двигуном і призначена для перетворення потужності (крутного моменту) двигуна в тягу. 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esktop\af6hy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 r="-5465" b="12825"/>
          <a:stretch/>
        </p:blipFill>
        <p:spPr bwMode="auto">
          <a:xfrm>
            <a:off x="2822422" y="717177"/>
            <a:ext cx="7193649" cy="34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суднових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прямої</a:t>
            </a:r>
            <a:r>
              <a:rPr lang="ru-RU" dirty="0" smtClean="0"/>
              <a:t> </a:t>
            </a:r>
            <a:r>
              <a:rPr lang="ru-RU" dirty="0" err="1"/>
              <a:t>реакції</a:t>
            </a:r>
            <a:r>
              <a:rPr lang="ru-RU" dirty="0"/>
              <a:t> — </a:t>
            </a:r>
            <a:r>
              <a:rPr lang="ru-RU" i="1" dirty="0" err="1"/>
              <a:t>водометні</a:t>
            </a:r>
            <a:r>
              <a:rPr lang="ru-RU" i="1" dirty="0"/>
              <a:t> </a:t>
            </a:r>
            <a:r>
              <a:rPr lang="ru-RU" i="1" dirty="0" err="1" smtClean="0"/>
              <a:t>рушії</a:t>
            </a:r>
            <a:r>
              <a:rPr lang="ru-RU" i="1" dirty="0" smtClean="0"/>
              <a:t> та </a:t>
            </a:r>
            <a:r>
              <a:rPr lang="ru-RU" i="1" dirty="0" err="1" smtClean="0"/>
              <a:t>повітряно-реактивні</a:t>
            </a:r>
            <a:r>
              <a:rPr lang="ru-RU" i="1" dirty="0" smtClean="0"/>
              <a:t> </a:t>
            </a:r>
            <a:r>
              <a:rPr lang="ru-RU" i="1" dirty="0" err="1"/>
              <a:t>двигуни</a:t>
            </a:r>
            <a:r>
              <a:rPr lang="ru-RU" i="1" dirty="0"/>
              <a:t>.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Водометний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рушій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(водомет) — </a:t>
            </a:r>
            <a:r>
              <a:rPr lang="ru-RU" dirty="0" err="1"/>
              <a:t>рушій</a:t>
            </a:r>
            <a:r>
              <a:rPr lang="ru-RU" dirty="0"/>
              <a:t>, у </a:t>
            </a:r>
            <a:r>
              <a:rPr lang="ru-RU" dirty="0" err="1"/>
              <a:t>якого</a:t>
            </a:r>
            <a:r>
              <a:rPr lang="ru-RU" dirty="0"/>
              <a:t> силу,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рухає</a:t>
            </a:r>
            <a:r>
              <a:rPr lang="ru-RU" dirty="0"/>
              <a:t> судно,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струмінь</a:t>
            </a:r>
            <a:r>
              <a:rPr lang="ru-RU" dirty="0"/>
              <a:t> води (</a:t>
            </a:r>
            <a:r>
              <a:rPr lang="ru-RU" dirty="0" err="1"/>
              <a:t>реактивна</a:t>
            </a:r>
            <a:r>
              <a:rPr lang="ru-RU" dirty="0"/>
              <a:t> тяга),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виштовхується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водяну</a:t>
            </a:r>
            <a:r>
              <a:rPr lang="ru-RU" dirty="0"/>
              <a:t> помпу, яка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водою. </a:t>
            </a:r>
          </a:p>
        </p:txBody>
      </p:sp>
      <p:pic>
        <p:nvPicPr>
          <p:cNvPr id="6146" name="Picture 2" descr="C:\Users\User\Desktop\6c660101aa6ade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60" y="1389529"/>
            <a:ext cx="5811327" cy="31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4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318"/>
            <a:ext cx="10515600" cy="5495645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Повітряно-реактивний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двигун</a:t>
            </a:r>
            <a:r>
              <a:rPr lang="ru-RU" dirty="0"/>
              <a:t> —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реактивний</a:t>
            </a:r>
            <a:r>
              <a:rPr lang="ru-RU" dirty="0"/>
              <a:t> </a:t>
            </a:r>
            <a:r>
              <a:rPr lang="ru-RU" dirty="0" err="1"/>
              <a:t>двигун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як </a:t>
            </a:r>
            <a:r>
              <a:rPr lang="ru-RU" dirty="0" err="1"/>
              <a:t>робоче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нагрівають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пального</a:t>
            </a:r>
            <a:r>
              <a:rPr lang="ru-RU" dirty="0"/>
              <a:t> в атмосферному </a:t>
            </a:r>
            <a:r>
              <a:rPr lang="ru-RU" dirty="0" err="1"/>
              <a:t>кисні</a:t>
            </a:r>
            <a:r>
              <a:rPr lang="ru-RU" dirty="0"/>
              <a:t>. </a:t>
            </a:r>
          </a:p>
        </p:txBody>
      </p:sp>
      <p:pic>
        <p:nvPicPr>
          <p:cNvPr id="7170" name="Picture 2" descr="C:\Users\User\Desktop\Jet_eng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87" y="510988"/>
            <a:ext cx="10208560" cy="40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6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447" y="758825"/>
            <a:ext cx="10515600" cy="5122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Джерела інформації: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hlinkClick r:id="rId2"/>
            </a:endParaRPr>
          </a:p>
          <a:p>
            <a:r>
              <a:rPr lang="en-US" dirty="0">
                <a:hlinkClick r:id="rId2"/>
              </a:rPr>
              <a:t>https://uk.wikipedia.org/wiki</a:t>
            </a:r>
            <a:r>
              <a:rPr lang="uk-UA" dirty="0"/>
              <a:t> </a:t>
            </a:r>
            <a:r>
              <a:rPr lang="uk-UA" dirty="0" smtClean="0"/>
              <a:t>Суднові рушії</a:t>
            </a:r>
            <a:endParaRPr lang="uk-UA" dirty="0"/>
          </a:p>
          <a:p>
            <a:r>
              <a:rPr lang="ru-RU" dirty="0" err="1" smtClean="0"/>
              <a:t>Петровський</a:t>
            </a:r>
            <a:r>
              <a:rPr lang="ru-RU" dirty="0" smtClean="0"/>
              <a:t> </a:t>
            </a:r>
            <a:r>
              <a:rPr lang="ru-RU" dirty="0"/>
              <a:t>Н. </a:t>
            </a:r>
            <a:r>
              <a:rPr lang="ru-RU" dirty="0" err="1"/>
              <a:t>Ст</a:t>
            </a:r>
            <a:r>
              <a:rPr lang="ru-RU" dirty="0"/>
              <a:t>, </a:t>
            </a:r>
            <a:r>
              <a:rPr lang="ru-RU" dirty="0" err="1"/>
              <a:t>Суднові</a:t>
            </a:r>
            <a:r>
              <a:rPr lang="ru-RU" dirty="0"/>
              <a:t> </a:t>
            </a:r>
            <a:r>
              <a:rPr lang="ru-RU" dirty="0" err="1"/>
              <a:t>двигуни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згорання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експлуатація</a:t>
            </a:r>
            <a:r>
              <a:rPr lang="ru-RU" dirty="0"/>
              <a:t>, М., </a:t>
            </a:r>
            <a:r>
              <a:rPr lang="ru-RU" dirty="0" smtClean="0"/>
              <a:t>1996;</a:t>
            </a:r>
          </a:p>
          <a:p>
            <a:r>
              <a:rPr lang="ru-RU" dirty="0" smtClean="0"/>
              <a:t> </a:t>
            </a:r>
            <a:r>
              <a:rPr lang="ru-RU" dirty="0" err="1"/>
              <a:t>Гаврілов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С., Камкин С. </a:t>
            </a:r>
            <a:r>
              <a:rPr lang="ru-RU" dirty="0" err="1"/>
              <a:t>Ст</a:t>
            </a:r>
            <a:r>
              <a:rPr lang="ru-RU" dirty="0"/>
              <a:t>, </a:t>
            </a:r>
            <a:r>
              <a:rPr lang="ru-RU" dirty="0" err="1"/>
              <a:t>Шмельов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П., </a:t>
            </a:r>
            <a:r>
              <a:rPr lang="ru-RU" dirty="0" err="1"/>
              <a:t>Технічна</a:t>
            </a:r>
            <a:r>
              <a:rPr lang="ru-RU" dirty="0"/>
              <a:t> </a:t>
            </a:r>
            <a:r>
              <a:rPr lang="ru-RU" dirty="0" err="1"/>
              <a:t>експлуатація</a:t>
            </a:r>
            <a:r>
              <a:rPr lang="ru-RU" dirty="0"/>
              <a:t> </a:t>
            </a:r>
            <a:r>
              <a:rPr lang="ru-RU" dirty="0" err="1"/>
              <a:t>суднових</a:t>
            </a:r>
            <a:r>
              <a:rPr lang="ru-RU" dirty="0"/>
              <a:t> </a:t>
            </a:r>
            <a:r>
              <a:rPr lang="ru-RU" dirty="0" err="1"/>
              <a:t>дизельних</a:t>
            </a:r>
            <a:r>
              <a:rPr lang="ru-RU" dirty="0"/>
              <a:t> установок, М., </a:t>
            </a:r>
            <a:r>
              <a:rPr lang="ru-RU" dirty="0" smtClean="0"/>
              <a:t>1997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Плаксионов</a:t>
            </a:r>
            <a:r>
              <a:rPr lang="ru-RU" dirty="0" smtClean="0"/>
              <a:t> </a:t>
            </a:r>
            <a:r>
              <a:rPr lang="ru-RU" dirty="0"/>
              <a:t>Н. П., Берете А. Р., </a:t>
            </a:r>
            <a:r>
              <a:rPr lang="ru-RU" dirty="0" err="1"/>
              <a:t>Суднові</a:t>
            </a:r>
            <a:r>
              <a:rPr lang="ru-RU" dirty="0"/>
              <a:t> </a:t>
            </a:r>
            <a:r>
              <a:rPr lang="ru-RU" dirty="0" err="1"/>
              <a:t>турбінні</a:t>
            </a:r>
            <a:r>
              <a:rPr lang="ru-RU" dirty="0"/>
              <a:t> установки, М., </a:t>
            </a:r>
            <a:r>
              <a:rPr lang="ru-RU" dirty="0" smtClean="0"/>
              <a:t>2003.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15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9929"/>
            <a:ext cx="10515600" cy="539703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</a:rPr>
              <a:t>Дякую за увагу</a:t>
            </a:r>
            <a:r>
              <a:rPr lang="uk-UA" b="1" dirty="0" smtClean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err="1"/>
              <a:t>Кавітаційні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гребного </a:t>
            </a:r>
            <a:r>
              <a:rPr lang="ru-RU" dirty="0" err="1" smtClean="0"/>
              <a:t>гвинта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2" descr="C:\Users\User\Desktop\532px-Cavitating-p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37" y="1447836"/>
            <a:ext cx="4904591" cy="39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8067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200</Words>
  <Application>Microsoft Office PowerPoint</Application>
  <PresentationFormat>Произвольный</PresentationFormat>
  <Paragraphs>77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2020-05-07T09:46:48Z</dcterms:created>
  <dcterms:modified xsi:type="dcterms:W3CDTF">2022-10-31T13:12:45Z</dcterms:modified>
</cp:coreProperties>
</file>