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67" r:id="rId3"/>
    <p:sldId id="368" r:id="rId4"/>
    <p:sldId id="364" r:id="rId5"/>
    <p:sldId id="336" r:id="rId6"/>
    <p:sldId id="343" r:id="rId7"/>
    <p:sldId id="338" r:id="rId8"/>
    <p:sldId id="339" r:id="rId9"/>
    <p:sldId id="341" r:id="rId10"/>
    <p:sldId id="342" r:id="rId11"/>
    <p:sldId id="360" r:id="rId12"/>
    <p:sldId id="3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.ua/3000/3150/33186/" TargetMode="External"/><Relationship Id="rId2" Type="http://schemas.openxmlformats.org/officeDocument/2006/relationships/hyperlink" Target="https://uk.wikipedia.org/wiki/%D0%93%D0%B0%D0%B9-%D0%9D%D0%B8%D0%B6%D0%BD%D0%B8%D0%BA_%D0%9F%D0%B0%D0%B2%D0%BB%D0%BE_%D0%9F%D0%B0%D0%B2%D0%BB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1%81%D0%B5%D1%81%D0%B2%D1%96%D1%82_(%D0%B6%D1%83%D1%80%D0%BD%D0%B0%D0%BB)" TargetMode="External"/><Relationship Id="rId5" Type="http://schemas.openxmlformats.org/officeDocument/2006/relationships/hyperlink" Target="http://www.vsesvit-journal.com/index.php?option=com_content&amp;task=view&amp;id=453&amp;Itemid=41" TargetMode="External"/><Relationship Id="rId4" Type="http://schemas.openxmlformats.org/officeDocument/2006/relationships/hyperlink" Target="https://uk.wikipedia.org/wiki/%D0%A8%D1%80%D0%B0%D0%BC%D1%87%D0%B5%D0%BD%D0%BA%D0%BE_%D0%A1%D0%B2%D1%8F%D1%82%D0%BE%D1%81%D0%BB%D0%B0%D0%B2_%D0%9E%D0%BB%D0%B5%D0%BA%D1%81%D0%B0%D0%BD%D0%B4%D1%80%D0%BE%D0%B2%D0%B8%D1%8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27_%D1%81%D1%96%D1%87%D0%BD%D1%8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27797" y="2019423"/>
            <a:ext cx="11095280" cy="4375882"/>
          </a:xfrm>
        </p:spPr>
        <p:txBody>
          <a:bodyPr>
            <a:normAutofit fontScale="92500" lnSpcReduction="20000"/>
          </a:bodyPr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вищого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рівня.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Військово-морський прапор України.</a:t>
            </a:r>
          </a:p>
          <a:p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Частина 2</a:t>
            </a:r>
            <a:r>
              <a:rPr lang="uk-UA" altLang="en-US" sz="6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2091"/>
            <a:ext cx="10833340" cy="5624872"/>
          </a:xfrm>
        </p:spPr>
        <p:txBody>
          <a:bodyPr/>
          <a:lstStyle/>
          <a:p>
            <a:r>
              <a:rPr lang="ru-RU" dirty="0"/>
              <a:t>Прапор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білий</a:t>
            </a:r>
            <a:r>
              <a:rPr lang="ru-RU" dirty="0"/>
              <a:t>, з </a:t>
            </a:r>
            <a:r>
              <a:rPr lang="ru-RU" dirty="0" err="1"/>
              <a:t>синім</a:t>
            </a:r>
            <a:r>
              <a:rPr lang="ru-RU" dirty="0"/>
              <a:t> </a:t>
            </a:r>
            <a:r>
              <a:rPr lang="ru-RU" dirty="0" err="1"/>
              <a:t>хрестом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дорівнював</a:t>
            </a:r>
            <a:r>
              <a:rPr lang="ru-RU" dirty="0"/>
              <a:t> за </a:t>
            </a:r>
            <a:r>
              <a:rPr lang="ru-RU" dirty="0" err="1"/>
              <a:t>товщиною</a:t>
            </a:r>
            <a:r>
              <a:rPr lang="ru-RU" dirty="0"/>
              <a:t> 1/11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полотнища, </a:t>
            </a:r>
            <a:r>
              <a:rPr lang="ru-RU" dirty="0" err="1"/>
              <a:t>хрест</a:t>
            </a:r>
            <a:r>
              <a:rPr lang="ru-RU" dirty="0"/>
              <a:t> </a:t>
            </a:r>
            <a:r>
              <a:rPr lang="ru-RU" dirty="0" err="1"/>
              <a:t>обрамлявся</a:t>
            </a:r>
            <a:r>
              <a:rPr lang="ru-RU" dirty="0"/>
              <a:t> </a:t>
            </a:r>
            <a:r>
              <a:rPr lang="ru-RU" dirty="0" err="1"/>
              <a:t>вузькими</a:t>
            </a:r>
            <a:r>
              <a:rPr lang="ru-RU" dirty="0"/>
              <a:t> </a:t>
            </a:r>
            <a:r>
              <a:rPr lang="ru-RU" dirty="0" err="1"/>
              <a:t>білою</a:t>
            </a:r>
            <a:r>
              <a:rPr lang="ru-RU" dirty="0"/>
              <a:t> та </a:t>
            </a:r>
            <a:r>
              <a:rPr lang="ru-RU" dirty="0" err="1"/>
              <a:t>синіми</a:t>
            </a:r>
            <a:r>
              <a:rPr lang="ru-RU" dirty="0"/>
              <a:t> </a:t>
            </a:r>
            <a:r>
              <a:rPr lang="ru-RU" dirty="0" err="1"/>
              <a:t>смужками</a:t>
            </a:r>
            <a:r>
              <a:rPr lang="ru-RU" dirty="0"/>
              <a:t> (ширина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дорівнювала</a:t>
            </a:r>
            <a:r>
              <a:rPr lang="ru-RU" dirty="0"/>
              <a:t> 1/8 </a:t>
            </a:r>
            <a:r>
              <a:rPr lang="ru-RU" dirty="0" err="1"/>
              <a:t>товщини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), в </a:t>
            </a:r>
            <a:r>
              <a:rPr lang="ru-RU" dirty="0" err="1"/>
              <a:t>крижі</a:t>
            </a:r>
            <a:r>
              <a:rPr lang="ru-RU" dirty="0"/>
              <a:t> </a:t>
            </a:r>
            <a:r>
              <a:rPr lang="ru-RU" dirty="0" err="1"/>
              <a:t>знаходився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прапор, поверх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знаходився</a:t>
            </a:r>
            <a:r>
              <a:rPr lang="ru-RU" dirty="0"/>
              <a:t> </a:t>
            </a:r>
            <a:r>
              <a:rPr lang="ru-RU" dirty="0" err="1"/>
              <a:t>золотий</a:t>
            </a:r>
            <a:r>
              <a:rPr lang="ru-RU" dirty="0"/>
              <a:t> </a:t>
            </a:r>
            <a:r>
              <a:rPr lang="ru-RU" dirty="0" err="1"/>
              <a:t>тризуб</a:t>
            </a:r>
            <a:r>
              <a:rPr lang="ru-RU" dirty="0"/>
              <a:t> з </a:t>
            </a:r>
            <a:r>
              <a:rPr lang="ru-RU" dirty="0" err="1"/>
              <a:t>хрестом</a:t>
            </a:r>
            <a:r>
              <a:rPr lang="ru-RU" dirty="0"/>
              <a:t> над </a:t>
            </a:r>
            <a:r>
              <a:rPr lang="ru-RU" dirty="0" err="1"/>
              <a:t>середнім</a:t>
            </a:r>
            <a:r>
              <a:rPr lang="ru-RU" dirty="0"/>
              <a:t> зубом. </a:t>
            </a:r>
            <a:r>
              <a:rPr lang="ru-RU" dirty="0" err="1"/>
              <a:t>Хрест</a:t>
            </a:r>
            <a:r>
              <a:rPr lang="ru-RU" dirty="0"/>
              <a:t> над </a:t>
            </a:r>
            <a:r>
              <a:rPr lang="ru-RU" dirty="0" err="1"/>
              <a:t>тризубом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збережений</a:t>
            </a:r>
            <a:r>
              <a:rPr lang="ru-RU" dirty="0"/>
              <a:t>, як </a:t>
            </a:r>
            <a:r>
              <a:rPr lang="ru-RU" dirty="0" err="1"/>
              <a:t>згадував</a:t>
            </a:r>
            <a:r>
              <a:rPr lang="ru-RU" dirty="0"/>
              <a:t> Святослав Шрамченко: </a:t>
            </a:r>
            <a:r>
              <a:rPr lang="ru-RU" i="1" dirty="0"/>
              <a:t>«яко </a:t>
            </a:r>
            <a:r>
              <a:rPr lang="ru-RU" i="1" dirty="0" err="1"/>
              <a:t>традиція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походить </a:t>
            </a:r>
            <a:r>
              <a:rPr lang="ru-RU" i="1" dirty="0" err="1"/>
              <a:t>від</a:t>
            </a:r>
            <a:r>
              <a:rPr lang="ru-RU" i="1" dirty="0"/>
              <a:t> того </a:t>
            </a:r>
            <a:r>
              <a:rPr lang="ru-RU" i="1" dirty="0" err="1"/>
              <a:t>хреста</a:t>
            </a:r>
            <a:r>
              <a:rPr lang="ru-RU" i="1" dirty="0"/>
              <a:t>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на </a:t>
            </a:r>
            <a:r>
              <a:rPr lang="ru-RU" i="1" dirty="0" err="1"/>
              <a:t>запорозьких</a:t>
            </a:r>
            <a:r>
              <a:rPr lang="ru-RU" i="1" dirty="0"/>
              <a:t> прапорах,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якими</a:t>
            </a:r>
            <a:r>
              <a:rPr lang="ru-RU" i="1" dirty="0"/>
              <a:t> вони плавали на чайках по </a:t>
            </a:r>
            <a:r>
              <a:rPr lang="ru-RU" i="1" dirty="0" err="1"/>
              <a:t>Чорному</a:t>
            </a:r>
            <a:r>
              <a:rPr lang="ru-RU" i="1" dirty="0"/>
              <a:t> морю в </a:t>
            </a:r>
            <a:r>
              <a:rPr lang="ru-RU" i="1" dirty="0" err="1"/>
              <a:t>дні</a:t>
            </a:r>
            <a:r>
              <a:rPr lang="ru-RU" i="1" dirty="0"/>
              <a:t> </a:t>
            </a:r>
            <a:r>
              <a:rPr lang="ru-RU" i="1" dirty="0" err="1"/>
              <a:t>далекої</a:t>
            </a:r>
            <a:r>
              <a:rPr lang="ru-RU" i="1" dirty="0"/>
              <a:t> </a:t>
            </a:r>
            <a:r>
              <a:rPr lang="ru-RU" i="1" dirty="0" err="1"/>
              <a:t>славної</a:t>
            </a:r>
            <a:r>
              <a:rPr lang="ru-RU" i="1" dirty="0"/>
              <a:t> </a:t>
            </a:r>
            <a:r>
              <a:rPr lang="ru-RU" i="1" dirty="0" err="1"/>
              <a:t>минувщини</a:t>
            </a:r>
            <a:r>
              <a:rPr lang="ru-RU" i="1" dirty="0"/>
              <a:t>»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76" y="4235483"/>
            <a:ext cx="3037145" cy="20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76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355"/>
            <a:ext cx="10515600" cy="5538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Література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С. Н. </a:t>
            </a:r>
            <a:r>
              <a:rPr lang="ru-RU" dirty="0" err="1"/>
              <a:t>Ворожейкинъ</a:t>
            </a:r>
            <a:r>
              <a:rPr lang="ru-RU" dirty="0"/>
              <a:t>. </a:t>
            </a:r>
            <a:r>
              <a:rPr lang="ru-RU" dirty="0" err="1"/>
              <a:t>Морск</a:t>
            </a:r>
            <a:r>
              <a:rPr lang="ru-RU" dirty="0"/>
              <a:t>. </a:t>
            </a:r>
            <a:r>
              <a:rPr lang="ru-RU" dirty="0" err="1"/>
              <a:t>Кад</a:t>
            </a:r>
            <a:r>
              <a:rPr lang="ru-RU" dirty="0"/>
              <a:t>. ЕИВ </a:t>
            </a:r>
            <a:r>
              <a:rPr lang="ru-RU" dirty="0" err="1"/>
              <a:t>Насл</a:t>
            </a:r>
            <a:r>
              <a:rPr lang="ru-RU" dirty="0"/>
              <a:t>. </a:t>
            </a:r>
            <a:r>
              <a:rPr lang="ru-RU" dirty="0" err="1"/>
              <a:t>Цес</a:t>
            </a:r>
            <a:r>
              <a:rPr lang="ru-RU" dirty="0"/>
              <a:t>. </a:t>
            </a:r>
            <a:r>
              <a:rPr lang="ru-RU" dirty="0" err="1"/>
              <a:t>Корпусъ</a:t>
            </a:r>
            <a:r>
              <a:rPr lang="ru-RU" dirty="0"/>
              <a:t> // Морской </a:t>
            </a:r>
            <a:r>
              <a:rPr lang="ru-RU" dirty="0" err="1"/>
              <a:t>журналъ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107 (11), Ноябрь 1936. — С. с. 4-5.</a:t>
            </a:r>
          </a:p>
          <a:p>
            <a:r>
              <a:rPr lang="ru-RU" dirty="0">
                <a:hlinkClick r:id="rId2" tooltip="Гай-Нижник Павло Павлович"/>
              </a:rPr>
              <a:t>Гай-</a:t>
            </a:r>
            <a:r>
              <a:rPr lang="ru-RU" dirty="0" err="1">
                <a:hlinkClick r:id="rId2" tooltip="Гай-Нижник Павло Павлович"/>
              </a:rPr>
              <a:t>Нижник</a:t>
            </a:r>
            <a:r>
              <a:rPr lang="ru-RU" dirty="0">
                <a:hlinkClick r:id="rId2" tooltip="Гай-Нижник Павло Павлович"/>
              </a:rPr>
              <a:t> П.</a:t>
            </a:r>
            <a:r>
              <a:rPr lang="ru-RU" dirty="0"/>
              <a:t> </a:t>
            </a:r>
            <a:r>
              <a:rPr lang="ru-RU" dirty="0" err="1"/>
              <a:t>Чорноморський</a:t>
            </a:r>
            <a:r>
              <a:rPr lang="ru-RU" dirty="0"/>
              <a:t> флот і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державотворення</a:t>
            </a:r>
            <a:r>
              <a:rPr lang="ru-RU" dirty="0"/>
              <a:t> 1917–1918 </a:t>
            </a:r>
            <a:r>
              <a:rPr lang="ru-RU" dirty="0" err="1"/>
              <a:t>років</a:t>
            </a:r>
            <a:r>
              <a:rPr lang="ru-RU" dirty="0"/>
              <a:t> // </a:t>
            </a:r>
            <a:r>
              <a:rPr lang="ru-RU" dirty="0" err="1"/>
              <a:t>Військовий</a:t>
            </a:r>
            <a:r>
              <a:rPr lang="ru-RU" dirty="0"/>
              <a:t> музей (</a:t>
            </a:r>
            <a:r>
              <a:rPr lang="ru-RU" dirty="0" err="1"/>
              <a:t>науково-методичний</a:t>
            </a:r>
            <a:r>
              <a:rPr lang="ru-RU" dirty="0"/>
              <a:t> </a:t>
            </a:r>
            <a:r>
              <a:rPr lang="ru-RU" dirty="0" err="1"/>
              <a:t>збірник</a:t>
            </a:r>
            <a:r>
              <a:rPr lang="ru-RU" dirty="0"/>
              <a:t>). — </a:t>
            </a:r>
            <a:r>
              <a:rPr lang="ru-RU" dirty="0" err="1"/>
              <a:t>Вип</a:t>
            </a:r>
            <a:r>
              <a:rPr lang="ru-RU" dirty="0"/>
              <a:t>. Вип.7. — С. с. 37–46.</a:t>
            </a:r>
          </a:p>
          <a:p>
            <a:r>
              <a:rPr lang="ru-RU" dirty="0"/>
              <a:t>О. </a:t>
            </a:r>
            <a:r>
              <a:rPr lang="ru-RU" dirty="0" err="1"/>
              <a:t>Лисяк</a:t>
            </a:r>
            <a:r>
              <a:rPr lang="ru-RU" dirty="0"/>
              <a:t>. </a:t>
            </a:r>
            <a:r>
              <a:rPr lang="ru-RU" dirty="0" err="1"/>
              <a:t>Мрія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прапора (кап. </a:t>
            </a:r>
            <a:r>
              <a:rPr lang="ru-RU" dirty="0" err="1"/>
              <a:t>лейт</a:t>
            </a:r>
            <a:r>
              <a:rPr lang="ru-RU" dirty="0"/>
              <a:t>. </a:t>
            </a:r>
            <a:r>
              <a:rPr lang="ru-RU" dirty="0" err="1"/>
              <a:t>фльоти</a:t>
            </a:r>
            <a:r>
              <a:rPr lang="ru-RU" dirty="0"/>
              <a:t> С. Шрамченко) // Свобода, </a:t>
            </a:r>
            <a:r>
              <a:rPr lang="ru-RU" dirty="0" err="1"/>
              <a:t>Джерсі</a:t>
            </a:r>
            <a:r>
              <a:rPr lang="ru-RU" dirty="0"/>
              <a:t> </a:t>
            </a:r>
            <a:r>
              <a:rPr lang="ru-RU" dirty="0" err="1"/>
              <a:t>Сіті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Ч.80.</a:t>
            </a:r>
          </a:p>
          <a:p>
            <a:r>
              <a:rPr lang="ru-RU" dirty="0" err="1"/>
              <a:t>Кравцевич-Рожнецький</a:t>
            </a:r>
            <a:r>
              <a:rPr lang="ru-RU" dirty="0"/>
              <a:t> В. </a:t>
            </a:r>
            <a:r>
              <a:rPr lang="ru-RU" dirty="0" err="1">
                <a:hlinkClick r:id="rId3"/>
              </a:rPr>
              <a:t>Золотий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хрест</a:t>
            </a:r>
            <a:r>
              <a:rPr lang="ru-RU" dirty="0">
                <a:hlinkClick r:id="rId3"/>
              </a:rPr>
              <a:t> над </a:t>
            </a:r>
            <a:r>
              <a:rPr lang="ru-RU" dirty="0" err="1">
                <a:hlinkClick r:id="rId3"/>
              </a:rPr>
              <a:t>Чорним</a:t>
            </a:r>
            <a:r>
              <a:rPr lang="ru-RU" dirty="0">
                <a:hlinkClick r:id="rId3"/>
              </a:rPr>
              <a:t> морем</a:t>
            </a:r>
            <a:r>
              <a:rPr lang="ru-RU" dirty="0"/>
              <a:t> // </a:t>
            </a:r>
            <a:r>
              <a:rPr lang="ru-RU" dirty="0" err="1"/>
              <a:t>Дзеркало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49 (373).</a:t>
            </a:r>
          </a:p>
          <a:p>
            <a:r>
              <a:rPr lang="ru-RU" i="1" dirty="0" err="1"/>
              <a:t>Мамчак</a:t>
            </a:r>
            <a:r>
              <a:rPr lang="ru-RU" i="1" dirty="0"/>
              <a:t> Мирослав</a:t>
            </a:r>
            <a:r>
              <a:rPr lang="ru-RU" dirty="0"/>
              <a:t>. </a:t>
            </a:r>
            <a:r>
              <a:rPr lang="ru-RU" dirty="0" err="1"/>
              <a:t>Військово-морська</a:t>
            </a:r>
            <a:r>
              <a:rPr lang="ru-RU" dirty="0"/>
              <a:t> </a:t>
            </a:r>
            <a:r>
              <a:rPr lang="ru-RU" dirty="0" err="1"/>
              <a:t>символіка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 — </a:t>
            </a:r>
            <a:r>
              <a:rPr lang="ru-RU" dirty="0" err="1"/>
              <a:t>Снятин</a:t>
            </a:r>
            <a:r>
              <a:rPr lang="ru-RU" dirty="0"/>
              <a:t> : </a:t>
            </a:r>
            <a:r>
              <a:rPr lang="ru-RU" dirty="0" err="1"/>
              <a:t>ПрутПринт</a:t>
            </a:r>
            <a:r>
              <a:rPr lang="ru-RU" dirty="0"/>
              <a:t>, 2009.</a:t>
            </a:r>
          </a:p>
          <a:p>
            <a:r>
              <a:rPr lang="ru-RU" i="1" dirty="0">
                <a:hlinkClick r:id="rId4" tooltip="Шрамченко Святослав Олександрович"/>
              </a:rPr>
              <a:t>Шрамченко Святослав</a:t>
            </a:r>
            <a:r>
              <a:rPr lang="ru-RU" dirty="0"/>
              <a:t>. День свята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Фльоти</a:t>
            </a:r>
            <a:r>
              <a:rPr lang="ru-RU" dirty="0"/>
              <a:t>. — </a:t>
            </a:r>
            <a:r>
              <a:rPr lang="ru-RU" dirty="0" err="1"/>
              <a:t>Літопис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Калини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1933. — Т. 6.</a:t>
            </a:r>
          </a:p>
          <a:p>
            <a:r>
              <a:rPr lang="ru-RU" i="1" dirty="0"/>
              <a:t>Шрамченко Святослав</a:t>
            </a:r>
            <a:r>
              <a:rPr lang="ru-RU" dirty="0"/>
              <a:t>.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прапора в </a:t>
            </a:r>
            <a:r>
              <a:rPr lang="ru-RU" dirty="0" err="1"/>
              <a:t>Чорноморській</a:t>
            </a:r>
            <a:r>
              <a:rPr lang="ru-RU" dirty="0"/>
              <a:t> </a:t>
            </a:r>
            <a:r>
              <a:rPr lang="ru-RU" dirty="0" err="1"/>
              <a:t>Флоті</a:t>
            </a:r>
            <a:r>
              <a:rPr lang="ru-RU" dirty="0"/>
              <a:t>. — </a:t>
            </a:r>
            <a:r>
              <a:rPr lang="ru-RU" dirty="0" err="1"/>
              <a:t>Каліш</a:t>
            </a:r>
            <a:r>
              <a:rPr lang="ru-RU" dirty="0"/>
              <a:t>, 1930. — (За </a:t>
            </a:r>
            <a:r>
              <a:rPr lang="ru-RU" dirty="0" err="1"/>
              <a:t>державність</a:t>
            </a:r>
            <a:r>
              <a:rPr lang="ru-RU" dirty="0"/>
              <a:t>)</a:t>
            </a:r>
          </a:p>
          <a:p>
            <a:r>
              <a:rPr lang="ru-RU" i="1" dirty="0" err="1"/>
              <a:t>Іван</a:t>
            </a:r>
            <a:r>
              <a:rPr lang="ru-RU" i="1" dirty="0"/>
              <a:t> </a:t>
            </a:r>
            <a:r>
              <a:rPr lang="ru-RU" i="1" dirty="0" err="1"/>
              <a:t>Крип’якевич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 — </a:t>
            </a:r>
            <a:r>
              <a:rPr lang="ru-RU" dirty="0" err="1"/>
              <a:t>Видання</a:t>
            </a:r>
            <a:r>
              <a:rPr lang="ru-RU" dirty="0"/>
              <a:t> І. </a:t>
            </a:r>
            <a:r>
              <a:rPr lang="ru-RU" dirty="0" err="1"/>
              <a:t>Тиктора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1936.</a:t>
            </a:r>
          </a:p>
          <a:p>
            <a:r>
              <a:rPr lang="ru-RU" dirty="0" err="1"/>
              <a:t>Марія</a:t>
            </a:r>
            <a:r>
              <a:rPr lang="ru-RU" dirty="0"/>
              <a:t> Климчак. </a:t>
            </a:r>
            <a:r>
              <a:rPr lang="ru-RU" dirty="0" err="1">
                <a:hlinkClick r:id="rId5"/>
              </a:rPr>
              <a:t>Українському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військово-морському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Прапорові</a:t>
            </a:r>
            <a:r>
              <a:rPr lang="ru-RU" dirty="0">
                <a:hlinkClick r:id="rId5"/>
              </a:rPr>
              <a:t> — 90 </a:t>
            </a:r>
            <a:r>
              <a:rPr lang="ru-RU" dirty="0" err="1">
                <a:hlinkClick r:id="rId5"/>
              </a:rPr>
              <a:t>років</a:t>
            </a:r>
            <a:r>
              <a:rPr lang="ru-RU" dirty="0">
                <a:hlinkClick r:id="rId5"/>
              </a:rPr>
              <a:t>.</a:t>
            </a:r>
            <a:r>
              <a:rPr lang="ru-RU" dirty="0"/>
              <a:t> // </a:t>
            </a:r>
            <a:r>
              <a:rPr lang="ru-RU" dirty="0">
                <a:hlinkClick r:id="rId6" tooltip="Всесвіт (журнал)"/>
              </a:rPr>
              <a:t>«</a:t>
            </a:r>
            <a:r>
              <a:rPr lang="ru-RU" dirty="0" err="1">
                <a:hlinkClick r:id="rId6" tooltip="Всесвіт (журнал)"/>
              </a:rPr>
              <a:t>Всесвіт</a:t>
            </a:r>
            <a:r>
              <a:rPr lang="ru-RU" dirty="0">
                <a:hlinkClick r:id="rId6" tooltip="Всесвіт (журнал)"/>
              </a:rPr>
              <a:t>»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5-6 за 2008 </a:t>
            </a:r>
            <a:r>
              <a:rPr lang="ru-RU" dirty="0" err="1"/>
              <a:t>рік</a:t>
            </a:r>
            <a:r>
              <a:rPr lang="ru-RU" dirty="0"/>
              <a:t>. — С. с. 192-196.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9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Слава Військово-Морським Силам України!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43" y="1483743"/>
            <a:ext cx="7180884" cy="47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318"/>
            <a:ext cx="10515600" cy="549564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Січі</a:t>
            </a:r>
            <a:r>
              <a:rPr lang="ru-RU" dirty="0"/>
              <a:t>,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флоту </a:t>
            </a:r>
            <a:r>
              <a:rPr lang="ru-RU" dirty="0" err="1"/>
              <a:t>перейшла</a:t>
            </a:r>
            <a:r>
              <a:rPr lang="ru-RU" dirty="0"/>
              <a:t> за Дунай, де </a:t>
            </a:r>
            <a:r>
              <a:rPr lang="ru-RU" dirty="0" err="1"/>
              <a:t>була</a:t>
            </a:r>
            <a:r>
              <a:rPr lang="ru-RU" dirty="0"/>
              <a:t> заснована </a:t>
            </a:r>
            <a:r>
              <a:rPr lang="ru-RU" dirty="0" err="1"/>
              <a:t>Задунайська</a:t>
            </a:r>
            <a:r>
              <a:rPr lang="ru-RU" dirty="0"/>
              <a:t> </a:t>
            </a:r>
            <a:r>
              <a:rPr lang="ru-RU" dirty="0" err="1"/>
              <a:t>Січ</a:t>
            </a:r>
            <a:r>
              <a:rPr lang="ru-RU" dirty="0"/>
              <a:t>. </a:t>
            </a:r>
            <a:r>
              <a:rPr lang="ru-RU" dirty="0" err="1"/>
              <a:t>Символіка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 прапор,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</a:t>
            </a:r>
            <a:r>
              <a:rPr lang="ru-RU" dirty="0" err="1"/>
              <a:t>запорозьких</a:t>
            </a:r>
            <a:r>
              <a:rPr lang="ru-RU" dirty="0"/>
              <a:t> </a:t>
            </a:r>
            <a:r>
              <a:rPr lang="ru-RU" dirty="0" err="1"/>
              <a:t>хоругов</a:t>
            </a:r>
            <a:r>
              <a:rPr lang="ru-RU" dirty="0"/>
              <a:t>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. </a:t>
            </a:r>
            <a:r>
              <a:rPr lang="ru-RU" dirty="0" err="1"/>
              <a:t>Січовим</a:t>
            </a:r>
            <a:r>
              <a:rPr lang="ru-RU" dirty="0"/>
              <a:t> </a:t>
            </a:r>
            <a:r>
              <a:rPr lang="ru-RU" dirty="0" err="1"/>
              <a:t>козацьким</a:t>
            </a:r>
            <a:r>
              <a:rPr lang="ru-RU" dirty="0"/>
              <a:t> прапором стала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хоругва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золотим </a:t>
            </a:r>
            <a:r>
              <a:rPr lang="ru-RU" dirty="0" err="1"/>
              <a:t>козацьким</a:t>
            </a:r>
            <a:r>
              <a:rPr lang="ru-RU" dirty="0"/>
              <a:t> </a:t>
            </a:r>
            <a:r>
              <a:rPr lang="ru-RU" dirty="0" err="1"/>
              <a:t>хрестом</a:t>
            </a:r>
            <a:r>
              <a:rPr lang="ru-RU" dirty="0"/>
              <a:t> </a:t>
            </a:r>
            <a:r>
              <a:rPr lang="ru-RU" dirty="0" err="1"/>
              <a:t>посередині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і золотим </a:t>
            </a:r>
            <a:r>
              <a:rPr lang="ru-RU" dirty="0" err="1"/>
              <a:t>півмісяцем</a:t>
            </a:r>
            <a:r>
              <a:rPr lang="ru-RU" dirty="0"/>
              <a:t> на </a:t>
            </a:r>
            <a:r>
              <a:rPr lang="ru-RU" dirty="0" err="1"/>
              <a:t>чорному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з </a:t>
            </a:r>
            <a:r>
              <a:rPr lang="ru-RU" dirty="0" err="1"/>
              <a:t>іншої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означало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султана. </a:t>
            </a:r>
          </a:p>
          <a:p>
            <a:r>
              <a:rPr lang="ru-RU" dirty="0" err="1"/>
              <a:t>Російсько-турецька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1787—1792 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розділила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, і </a:t>
            </a:r>
            <a:r>
              <a:rPr lang="ru-RU" dirty="0" err="1"/>
              <a:t>частина</a:t>
            </a:r>
            <a:r>
              <a:rPr lang="ru-RU" dirty="0"/>
              <a:t> з них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повернулася</a:t>
            </a:r>
            <a:r>
              <a:rPr lang="ru-RU" dirty="0"/>
              <a:t> в </a:t>
            </a:r>
            <a:r>
              <a:rPr lang="ru-RU" dirty="0" err="1"/>
              <a:t>Російську</a:t>
            </a:r>
            <a:r>
              <a:rPr lang="ru-RU" dirty="0"/>
              <a:t> </a:t>
            </a:r>
            <a:r>
              <a:rPr lang="ru-RU" dirty="0" err="1"/>
              <a:t>імперію</a:t>
            </a:r>
            <a:r>
              <a:rPr lang="ru-RU" dirty="0"/>
              <a:t>, де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прийняті</a:t>
            </a:r>
            <a:r>
              <a:rPr lang="ru-RU" dirty="0"/>
              <a:t> у </a:t>
            </a:r>
            <a:r>
              <a:rPr lang="ru-RU" dirty="0" err="1"/>
              <a:t>Військо</a:t>
            </a:r>
            <a:r>
              <a:rPr lang="ru-RU" dirty="0"/>
              <a:t> </a:t>
            </a:r>
            <a:r>
              <a:rPr lang="ru-RU" dirty="0" err="1"/>
              <a:t>Вірних</a:t>
            </a:r>
            <a:r>
              <a:rPr lang="ru-RU" dirty="0"/>
              <a:t> </a:t>
            </a:r>
            <a:r>
              <a:rPr lang="ru-RU" dirty="0" err="1"/>
              <a:t>Запорожців</a:t>
            </a:r>
            <a:r>
              <a:rPr lang="ru-RU" dirty="0"/>
              <a:t>. В 1787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Запорізького</a:t>
            </a:r>
            <a:r>
              <a:rPr lang="ru-RU" dirty="0"/>
              <a:t> флоту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Лиманської</a:t>
            </a:r>
            <a:r>
              <a:rPr lang="ru-RU" dirty="0"/>
              <a:t> (</a:t>
            </a:r>
            <a:r>
              <a:rPr lang="ru-RU" dirty="0" err="1"/>
              <a:t>Чорноморської</a:t>
            </a:r>
            <a:r>
              <a:rPr lang="ru-RU" dirty="0"/>
              <a:t>) </a:t>
            </a:r>
            <a:r>
              <a:rPr lang="ru-RU" dirty="0" err="1"/>
              <a:t>флотилії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Вірних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, </a:t>
            </a:r>
            <a:r>
              <a:rPr lang="ru-RU" dirty="0" err="1"/>
              <a:t>імператриця</a:t>
            </a:r>
            <a:r>
              <a:rPr lang="ru-RU" dirty="0"/>
              <a:t> Катерина </a:t>
            </a:r>
            <a:r>
              <a:rPr lang="de-DE" dirty="0"/>
              <a:t>II </a:t>
            </a:r>
            <a:r>
              <a:rPr lang="ru-RU" dirty="0" err="1"/>
              <a:t>подарувала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бойовий</a:t>
            </a:r>
            <a:r>
              <a:rPr lang="ru-RU" dirty="0"/>
              <a:t> Прапор, </a:t>
            </a:r>
            <a:r>
              <a:rPr lang="ru-RU" dirty="0" err="1"/>
              <a:t>який</a:t>
            </a:r>
            <a:r>
              <a:rPr lang="ru-RU" dirty="0"/>
              <a:t> являв собою </a:t>
            </a:r>
            <a:r>
              <a:rPr lang="ru-RU" dirty="0" err="1"/>
              <a:t>біле</a:t>
            </a:r>
            <a:r>
              <a:rPr lang="ru-RU" dirty="0"/>
              <a:t> полотнище з </a:t>
            </a:r>
            <a:r>
              <a:rPr lang="ru-RU" dirty="0" err="1"/>
              <a:t>синім</a:t>
            </a:r>
            <a:r>
              <a:rPr lang="ru-RU" dirty="0"/>
              <a:t> косим </a:t>
            </a:r>
            <a:r>
              <a:rPr lang="ru-RU" dirty="0" err="1"/>
              <a:t>хрестом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38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5852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1792 року, </a:t>
            </a:r>
            <a:r>
              <a:rPr lang="ru-RU" dirty="0" err="1"/>
              <a:t>запорожці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депортовані</a:t>
            </a:r>
            <a:r>
              <a:rPr lang="ru-RU" dirty="0"/>
              <a:t> в Кубань.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моряки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самостійною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автономною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флоту,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. З </a:t>
            </a:r>
            <a:r>
              <a:rPr lang="ru-RU" dirty="0" err="1"/>
              <a:t>цього</a:t>
            </a:r>
            <a:r>
              <a:rPr lang="ru-RU" dirty="0"/>
              <a:t> часу аж до 1918 року </a:t>
            </a:r>
            <a:r>
              <a:rPr lang="ru-RU" dirty="0" err="1"/>
              <a:t>українські</a:t>
            </a:r>
            <a:r>
              <a:rPr lang="ru-RU" dirty="0"/>
              <a:t> моряки на 126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позбавлені</a:t>
            </a:r>
            <a:r>
              <a:rPr lang="ru-RU" dirty="0"/>
              <a:t> права на свою </a:t>
            </a:r>
            <a:r>
              <a:rPr lang="ru-RU" dirty="0" err="1"/>
              <a:t>символіку</a:t>
            </a:r>
            <a:r>
              <a:rPr lang="ru-RU" dirty="0"/>
              <a:t>, тому вони бороздили моря та </a:t>
            </a:r>
            <a:r>
              <a:rPr lang="ru-RU" dirty="0" err="1"/>
              <a:t>океани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російським</a:t>
            </a:r>
            <a:r>
              <a:rPr lang="ru-RU" dirty="0"/>
              <a:t> </a:t>
            </a:r>
            <a:r>
              <a:rPr lang="ru-RU" dirty="0" err="1"/>
              <a:t>імператорським</a:t>
            </a:r>
            <a:r>
              <a:rPr lang="ru-RU" dirty="0"/>
              <a:t> </a:t>
            </a:r>
            <a:r>
              <a:rPr lang="ru-RU" dirty="0" err="1"/>
              <a:t>Андріївським</a:t>
            </a:r>
            <a:r>
              <a:rPr lang="ru-RU" dirty="0"/>
              <a:t> прапором. </a:t>
            </a:r>
          </a:p>
          <a:p>
            <a:pPr marL="0" indent="0">
              <a:buNone/>
            </a:pPr>
            <a:r>
              <a:rPr lang="ru-RU" dirty="0"/>
              <a:t>Як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помітити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символіці</a:t>
            </a:r>
            <a:r>
              <a:rPr lang="ru-RU" dirty="0"/>
              <a:t>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прапорів</a:t>
            </a:r>
            <a:r>
              <a:rPr lang="ru-RU" dirty="0"/>
              <a:t> </a:t>
            </a:r>
            <a:r>
              <a:rPr lang="ru-RU" dirty="0" err="1"/>
              <a:t>затвердилося</a:t>
            </a:r>
            <a:r>
              <a:rPr lang="ru-RU" dirty="0"/>
              <a:t> три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: </a:t>
            </a:r>
          </a:p>
          <a:p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.</a:t>
            </a:r>
          </a:p>
          <a:p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святих</a:t>
            </a:r>
            <a:r>
              <a:rPr lang="ru-RU" dirty="0"/>
              <a:t> Архангела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Святого </a:t>
            </a:r>
            <a:r>
              <a:rPr lang="ru-RU" dirty="0" err="1"/>
              <a:t>Миколая</a:t>
            </a:r>
            <a:r>
              <a:rPr lang="ru-RU" dirty="0"/>
              <a:t>.</a:t>
            </a:r>
          </a:p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 </a:t>
            </a:r>
            <a:r>
              <a:rPr lang="ru-RU" dirty="0" err="1"/>
              <a:t>домінували</a:t>
            </a:r>
            <a:r>
              <a:rPr lang="ru-RU" dirty="0"/>
              <a:t> </a:t>
            </a:r>
            <a:r>
              <a:rPr lang="ru-RU" dirty="0" err="1"/>
              <a:t>малиновий</a:t>
            </a:r>
            <a:r>
              <a:rPr lang="ru-RU" dirty="0"/>
              <a:t>, </a:t>
            </a:r>
            <a:r>
              <a:rPr lang="ru-RU" dirty="0" err="1"/>
              <a:t>білий</a:t>
            </a:r>
            <a:r>
              <a:rPr lang="ru-RU" dirty="0"/>
              <a:t>, </a:t>
            </a:r>
            <a:r>
              <a:rPr lang="ru-RU" dirty="0" err="1"/>
              <a:t>блакитний</a:t>
            </a:r>
            <a:r>
              <a:rPr lang="ru-RU" dirty="0"/>
              <a:t> та </a:t>
            </a:r>
            <a:r>
              <a:rPr lang="ru-RU" dirty="0" err="1"/>
              <a:t>синій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Козацькі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стали </a:t>
            </a:r>
            <a:r>
              <a:rPr lang="ru-RU" dirty="0" err="1"/>
              <a:t>геральдичною</a:t>
            </a:r>
            <a:r>
              <a:rPr lang="ru-RU" dirty="0"/>
              <a:t> базою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військово-морської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флоту в 1918 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54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5481" y="528918"/>
            <a:ext cx="7602071" cy="564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Морські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dirty="0" err="1"/>
              <a:t>зверху</a:t>
            </a:r>
            <a:r>
              <a:rPr lang="ru-RU" dirty="0"/>
              <a:t> вниз):</a:t>
            </a:r>
          </a:p>
          <a:p>
            <a:pPr marL="0" indent="0">
              <a:buNone/>
            </a:pPr>
            <a:r>
              <a:rPr lang="ru-RU" dirty="0"/>
              <a:t>1. </a:t>
            </a:r>
            <a:r>
              <a:rPr lang="ru-RU" dirty="0" err="1"/>
              <a:t>козацького</a:t>
            </a:r>
            <a:r>
              <a:rPr lang="ru-RU" dirty="0"/>
              <a:t> флоту </a:t>
            </a:r>
            <a:r>
              <a:rPr lang="ru-RU" dirty="0" err="1"/>
              <a:t>Старої</a:t>
            </a:r>
            <a:r>
              <a:rPr lang="ru-RU" dirty="0"/>
              <a:t> </a:t>
            </a:r>
            <a:r>
              <a:rPr lang="ru-RU" dirty="0" err="1"/>
              <a:t>Січі</a:t>
            </a:r>
            <a:r>
              <a:rPr lang="ru-RU" dirty="0"/>
              <a:t> (1550-1734 </a:t>
            </a:r>
            <a:r>
              <a:rPr lang="ru-RU" dirty="0" err="1"/>
              <a:t>рр</a:t>
            </a:r>
            <a:r>
              <a:rPr lang="ru-RU" dirty="0"/>
              <a:t>.), </a:t>
            </a:r>
          </a:p>
          <a:p>
            <a:pPr marL="0" indent="0">
              <a:buNone/>
            </a:pPr>
            <a:r>
              <a:rPr lang="ru-RU" dirty="0"/>
              <a:t>2. </a:t>
            </a:r>
            <a:r>
              <a:rPr lang="ru-RU" dirty="0" err="1"/>
              <a:t>козацького</a:t>
            </a:r>
            <a:r>
              <a:rPr lang="ru-RU" dirty="0"/>
              <a:t> флоту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Січі</a:t>
            </a:r>
            <a:r>
              <a:rPr lang="ru-RU" dirty="0"/>
              <a:t> (1734-1775 </a:t>
            </a:r>
            <a:r>
              <a:rPr lang="ru-RU" dirty="0" err="1"/>
              <a:t>рр</a:t>
            </a:r>
            <a:r>
              <a:rPr lang="ru-RU" dirty="0"/>
              <a:t>.), </a:t>
            </a:r>
          </a:p>
          <a:p>
            <a:pPr marL="0" indent="0">
              <a:buNone/>
            </a:pPr>
            <a:r>
              <a:rPr lang="ru-RU" dirty="0"/>
              <a:t>3. </a:t>
            </a:r>
            <a:r>
              <a:rPr lang="ru-RU" dirty="0" err="1"/>
              <a:t>Лиманської</a:t>
            </a:r>
            <a:r>
              <a:rPr lang="ru-RU" dirty="0"/>
              <a:t> </a:t>
            </a:r>
            <a:r>
              <a:rPr lang="ru-RU" dirty="0" err="1"/>
              <a:t>флотилії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(1787-1792 </a:t>
            </a:r>
            <a:r>
              <a:rPr lang="ru-RU" dirty="0" err="1"/>
              <a:t>рр</a:t>
            </a:r>
            <a:r>
              <a:rPr lang="ru-RU" dirty="0"/>
              <a:t>.), </a:t>
            </a:r>
          </a:p>
          <a:p>
            <a:pPr marL="0" indent="0">
              <a:buNone/>
            </a:pPr>
            <a:r>
              <a:rPr lang="ru-RU" dirty="0"/>
              <a:t>4. флоту УНР (1918-1920 </a:t>
            </a:r>
            <a:r>
              <a:rPr lang="ru-RU" dirty="0" err="1"/>
              <a:t>рр</a:t>
            </a:r>
            <a:r>
              <a:rPr lang="ru-RU" dirty="0"/>
              <a:t>.), </a:t>
            </a:r>
          </a:p>
          <a:p>
            <a:pPr marL="0" indent="0">
              <a:buNone/>
            </a:pPr>
            <a:r>
              <a:rPr lang="ru-RU" dirty="0"/>
              <a:t>5. </a:t>
            </a:r>
            <a:r>
              <a:rPr lang="ru-RU" dirty="0" err="1"/>
              <a:t>Військово-Морських</a:t>
            </a:r>
            <a:r>
              <a:rPr lang="ru-RU" dirty="0"/>
              <a:t> сил ЗС </a:t>
            </a:r>
            <a:r>
              <a:rPr lang="ru-RU" dirty="0" err="1"/>
              <a:t>України</a:t>
            </a:r>
            <a:r>
              <a:rPr lang="ru-RU" dirty="0"/>
              <a:t> з 1993 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5" y="340003"/>
            <a:ext cx="38036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13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5442"/>
            <a:ext cx="10515600" cy="57715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Часи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Центральної</a:t>
            </a:r>
            <a:r>
              <a:rPr lang="ru-RU" b="1" dirty="0">
                <a:solidFill>
                  <a:srgbClr val="FF0000"/>
                </a:solidFill>
              </a:rPr>
              <a:t> Ради</a:t>
            </a:r>
          </a:p>
          <a:p>
            <a:r>
              <a:rPr lang="ru-RU" dirty="0" err="1"/>
              <a:t>Влітку</a:t>
            </a:r>
            <a:r>
              <a:rPr lang="ru-RU" dirty="0"/>
              <a:t> 1917 р. на </a:t>
            </a:r>
            <a:r>
              <a:rPr lang="ru-RU" dirty="0" err="1"/>
              <a:t>Чорноморському</a:t>
            </a:r>
            <a:r>
              <a:rPr lang="ru-RU" dirty="0"/>
              <a:t> </a:t>
            </a:r>
            <a:r>
              <a:rPr lang="ru-RU" dirty="0" err="1"/>
              <a:t>флоті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створена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Чорноморська</a:t>
            </a:r>
            <a:r>
              <a:rPr lang="ru-RU" dirty="0"/>
              <a:t> Община, прапором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 smtClean="0"/>
              <a:t>копія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/>
              <a:t>січової</a:t>
            </a:r>
            <a:r>
              <a:rPr lang="ru-RU" dirty="0"/>
              <a:t> </a:t>
            </a:r>
            <a:r>
              <a:rPr lang="ru-RU" dirty="0" err="1"/>
              <a:t>корогви</a:t>
            </a:r>
            <a:r>
              <a:rPr lang="ru-RU" dirty="0"/>
              <a:t> — на малиновому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прапор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першим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військово-морським</a:t>
            </a:r>
            <a:r>
              <a:rPr lang="ru-RU" dirty="0"/>
              <a:t> прапором </a:t>
            </a:r>
            <a:r>
              <a:rPr lang="ru-RU" dirty="0" err="1"/>
              <a:t>сучасності</a:t>
            </a:r>
            <a:r>
              <a:rPr lang="ru-RU" dirty="0"/>
              <a:t>. </a:t>
            </a:r>
            <a:r>
              <a:rPr lang="ru-RU" dirty="0" err="1"/>
              <a:t>Взагалі</a:t>
            </a:r>
            <a:r>
              <a:rPr lang="ru-RU" dirty="0"/>
              <a:t> ж, велика </a:t>
            </a:r>
            <a:r>
              <a:rPr lang="ru-RU" dirty="0" err="1"/>
              <a:t>січова</a:t>
            </a:r>
            <a:r>
              <a:rPr lang="ru-RU" dirty="0"/>
              <a:t> </a:t>
            </a:r>
            <a:r>
              <a:rPr lang="ru-RU" dirty="0" err="1"/>
              <a:t>корогва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популярною в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військах</a:t>
            </a:r>
            <a:r>
              <a:rPr lang="ru-RU" dirty="0"/>
              <a:t>, а тому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помітити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знаменах того часу. Прикладом є </a:t>
            </a:r>
            <a:r>
              <a:rPr lang="ru-RU" dirty="0" err="1"/>
              <a:t>полкові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Синьожупанної</a:t>
            </a:r>
            <a:r>
              <a:rPr lang="ru-RU" dirty="0"/>
              <a:t> </a:t>
            </a:r>
            <a:r>
              <a:rPr lang="ru-RU" dirty="0" err="1"/>
              <a:t>Дивізії</a:t>
            </a:r>
            <a:r>
              <a:rPr lang="ru-RU" dirty="0"/>
              <a:t>, </a:t>
            </a:r>
            <a:r>
              <a:rPr lang="ru-RU" dirty="0" err="1"/>
              <a:t>символіка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зверталася</a:t>
            </a:r>
            <a:r>
              <a:rPr lang="ru-RU" dirty="0"/>
              <a:t> до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січової</a:t>
            </a:r>
            <a:r>
              <a:rPr lang="ru-RU" dirty="0"/>
              <a:t> </a:t>
            </a:r>
            <a:r>
              <a:rPr lang="ru-RU" dirty="0" err="1"/>
              <a:t>корогви</a:t>
            </a:r>
            <a:r>
              <a:rPr lang="ru-RU" dirty="0"/>
              <a:t>. На </a:t>
            </a:r>
            <a:r>
              <a:rPr lang="ru-RU" dirty="0" err="1"/>
              <a:t>флоті</a:t>
            </a:r>
            <a:r>
              <a:rPr lang="ru-RU" dirty="0"/>
              <a:t> ж в </a:t>
            </a:r>
            <a:r>
              <a:rPr lang="ru-RU" dirty="0" err="1"/>
              <a:t>кінці</a:t>
            </a:r>
            <a:r>
              <a:rPr lang="ru-RU" dirty="0"/>
              <a:t> 1917 </a:t>
            </a:r>
            <a:r>
              <a:rPr lang="ru-RU" dirty="0" err="1"/>
              <a:t>рр</a:t>
            </a:r>
            <a:r>
              <a:rPr lang="ru-RU" dirty="0"/>
              <a:t>., до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прапора, </a:t>
            </a:r>
            <a:r>
              <a:rPr lang="ru-RU" dirty="0" err="1"/>
              <a:t>користувалися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 </a:t>
            </a:r>
            <a:r>
              <a:rPr lang="ru-RU" dirty="0" err="1"/>
              <a:t>жовто-синім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синьо-жовтим</a:t>
            </a:r>
            <a:r>
              <a:rPr lang="ru-RU" dirty="0"/>
              <a:t>) </a:t>
            </a:r>
            <a:r>
              <a:rPr lang="ru-RU" dirty="0" err="1"/>
              <a:t>республіканським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прапором. </a:t>
            </a:r>
          </a:p>
          <a:p>
            <a:r>
              <a:rPr lang="ru-RU" dirty="0"/>
              <a:t>27 </a:t>
            </a:r>
            <a:r>
              <a:rPr lang="ru-RU" dirty="0" err="1"/>
              <a:t>січня</a:t>
            </a:r>
            <a:r>
              <a:rPr lang="ru-RU" dirty="0"/>
              <a:t> (14 </a:t>
            </a:r>
            <a:r>
              <a:rPr lang="ru-RU" dirty="0" err="1"/>
              <a:t>січня</a:t>
            </a:r>
            <a:r>
              <a:rPr lang="ru-RU" dirty="0"/>
              <a:t> за ст. ст.) 1918 р. Центральною Радою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затверджений</a:t>
            </a:r>
            <a:r>
              <a:rPr lang="ru-RU" dirty="0"/>
              <a:t> </a:t>
            </a:r>
            <a:r>
              <a:rPr lang="ru-RU" dirty="0" err="1"/>
              <a:t>Тимчасовий</a:t>
            </a:r>
            <a:r>
              <a:rPr lang="ru-RU" dirty="0"/>
              <a:t> закон про флот УНР. </a:t>
            </a:r>
            <a:r>
              <a:rPr lang="ru-RU" dirty="0" err="1"/>
              <a:t>Другий</a:t>
            </a:r>
            <a:r>
              <a:rPr lang="ru-RU" dirty="0"/>
              <a:t> пункт </a:t>
            </a:r>
            <a:r>
              <a:rPr lang="ru-RU" dirty="0" err="1"/>
              <a:t>цього</a:t>
            </a:r>
            <a:r>
              <a:rPr lang="ru-RU" dirty="0"/>
              <a:t> закону </a:t>
            </a:r>
            <a:r>
              <a:rPr lang="ru-RU" dirty="0" err="1"/>
              <a:t>торкався</a:t>
            </a:r>
            <a:r>
              <a:rPr lang="ru-RU" dirty="0"/>
              <a:t> </a:t>
            </a:r>
            <a:r>
              <a:rPr lang="ru-RU" dirty="0" err="1"/>
              <a:t>військово-морського</a:t>
            </a:r>
            <a:r>
              <a:rPr lang="ru-RU" dirty="0"/>
              <a:t> прапора УНР.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79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82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Перший </a:t>
            </a:r>
            <a:r>
              <a:rPr lang="ru-RU" dirty="0" err="1"/>
              <a:t>варіант</a:t>
            </a:r>
            <a:r>
              <a:rPr lang="ru-RU" dirty="0"/>
              <a:t> прапора флоту УНР </a:t>
            </a:r>
            <a:r>
              <a:rPr lang="ru-RU" dirty="0" err="1"/>
              <a:t>від</a:t>
            </a:r>
            <a:r>
              <a:rPr lang="ru-RU" dirty="0"/>
              <a:t> 14 </a:t>
            </a:r>
            <a:r>
              <a:rPr lang="ru-RU" dirty="0" err="1"/>
              <a:t>січня</a:t>
            </a:r>
            <a:r>
              <a:rPr lang="ru-RU" dirty="0"/>
              <a:t> 1918 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de-DE" b="1" dirty="0"/>
              <a:t>II. </a:t>
            </a:r>
            <a:r>
              <a:rPr lang="ru-RU" b="1" dirty="0"/>
              <a:t>Прапором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війскової</a:t>
            </a:r>
            <a:r>
              <a:rPr lang="ru-RU" b="1" dirty="0"/>
              <a:t> </a:t>
            </a:r>
            <a:r>
              <a:rPr lang="ru-RU" b="1" dirty="0" err="1"/>
              <a:t>флоти</a:t>
            </a:r>
            <a:r>
              <a:rPr lang="ru-RU" b="1" dirty="0"/>
              <a:t> є полотнище в </a:t>
            </a:r>
            <a:r>
              <a:rPr lang="ru-RU" b="1" dirty="0" err="1"/>
              <a:t>двох</a:t>
            </a:r>
            <a:r>
              <a:rPr lang="ru-RU" b="1" dirty="0"/>
              <a:t>: </a:t>
            </a:r>
            <a:r>
              <a:rPr lang="ru-RU" b="1" dirty="0" err="1"/>
              <a:t>блакитному</a:t>
            </a:r>
            <a:r>
              <a:rPr lang="ru-RU" b="1" dirty="0"/>
              <a:t> і </a:t>
            </a:r>
            <a:r>
              <a:rPr lang="ru-RU" b="1" dirty="0" err="1"/>
              <a:t>жовтому</a:t>
            </a:r>
            <a:r>
              <a:rPr lang="ru-RU" b="1" dirty="0"/>
              <a:t> </a:t>
            </a:r>
            <a:r>
              <a:rPr lang="ru-RU" b="1" dirty="0" err="1"/>
              <a:t>кольорах</a:t>
            </a:r>
            <a:r>
              <a:rPr lang="ru-RU" b="1" dirty="0"/>
              <a:t>. В </a:t>
            </a:r>
            <a:r>
              <a:rPr lang="ru-RU" b="1" dirty="0" err="1"/>
              <a:t>кряжі</a:t>
            </a:r>
            <a:r>
              <a:rPr lang="ru-RU" b="1" dirty="0"/>
              <a:t> </a:t>
            </a:r>
            <a:r>
              <a:rPr lang="ru-RU" b="1" dirty="0" err="1"/>
              <a:t>блакитного</a:t>
            </a:r>
            <a:r>
              <a:rPr lang="ru-RU" b="1" dirty="0"/>
              <a:t> </a:t>
            </a:r>
            <a:r>
              <a:rPr lang="ru-RU" b="1" dirty="0" err="1"/>
              <a:t>кольору</a:t>
            </a:r>
            <a:r>
              <a:rPr lang="ru-RU" b="1" dirty="0"/>
              <a:t> </a:t>
            </a:r>
            <a:r>
              <a:rPr lang="ru-RU" b="1" dirty="0" err="1"/>
              <a:t>історичний</a:t>
            </a:r>
            <a:r>
              <a:rPr lang="ru-RU" b="1" dirty="0"/>
              <a:t> </a:t>
            </a:r>
            <a:r>
              <a:rPr lang="ru-RU" b="1" dirty="0" err="1"/>
              <a:t>золотий</a:t>
            </a:r>
            <a:r>
              <a:rPr lang="ru-RU" b="1" dirty="0"/>
              <a:t> </a:t>
            </a:r>
            <a:r>
              <a:rPr lang="ru-RU" b="1" dirty="0" err="1"/>
              <a:t>тризубець</a:t>
            </a:r>
            <a:r>
              <a:rPr lang="ru-RU" b="1" dirty="0"/>
              <a:t> </a:t>
            </a:r>
            <a:r>
              <a:rPr lang="ru-RU" b="1" dirty="0" err="1"/>
              <a:t>часів</a:t>
            </a:r>
            <a:r>
              <a:rPr lang="ru-RU" b="1" dirty="0"/>
              <a:t> </a:t>
            </a:r>
            <a:r>
              <a:rPr lang="ru-RU" b="1" dirty="0" err="1"/>
              <a:t>Українсько-Руської</a:t>
            </a:r>
            <a:r>
              <a:rPr lang="ru-RU" b="1" dirty="0"/>
              <a:t> </a:t>
            </a:r>
            <a:r>
              <a:rPr lang="ru-RU" b="1" dirty="0" err="1"/>
              <a:t>держави</a:t>
            </a:r>
            <a:r>
              <a:rPr lang="ru-RU" b="1" dirty="0"/>
              <a:t> Х </a:t>
            </a:r>
            <a:r>
              <a:rPr lang="ru-RU" b="1" dirty="0" err="1"/>
              <a:t>ст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89" y="459594"/>
            <a:ext cx="5313872" cy="354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78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4453"/>
            <a:ext cx="10515600" cy="570251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Цікава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військово-морському</a:t>
            </a:r>
            <a:r>
              <a:rPr lang="ru-RU" dirty="0"/>
              <a:t> </a:t>
            </a:r>
            <a:r>
              <a:rPr lang="ru-RU" dirty="0" err="1"/>
              <a:t>прапорі</a:t>
            </a:r>
            <a:r>
              <a:rPr lang="ru-RU" dirty="0"/>
              <a:t> </a:t>
            </a:r>
            <a:r>
              <a:rPr lang="ru-RU" dirty="0" err="1"/>
              <a:t>тризуба</a:t>
            </a:r>
            <a:r>
              <a:rPr lang="ru-RU" dirty="0"/>
              <a:t> з </a:t>
            </a:r>
            <a:r>
              <a:rPr lang="ru-RU" dirty="0" err="1"/>
              <a:t>хрестом</a:t>
            </a:r>
            <a:r>
              <a:rPr lang="ru-RU" dirty="0"/>
              <a:t>. Коли на </a:t>
            </a:r>
            <a:r>
              <a:rPr lang="ru-RU" dirty="0" err="1"/>
              <a:t>засіданні</a:t>
            </a:r>
            <a:r>
              <a:rPr lang="ru-RU" dirty="0"/>
              <a:t> </a:t>
            </a:r>
            <a:r>
              <a:rPr lang="ru-RU" dirty="0" err="1"/>
              <a:t>Секретаріату</a:t>
            </a:r>
            <a:r>
              <a:rPr lang="ru-RU" dirty="0"/>
              <a:t> </a:t>
            </a:r>
            <a:r>
              <a:rPr lang="ru-RU" dirty="0" err="1"/>
              <a:t>затверджувався</a:t>
            </a:r>
            <a:r>
              <a:rPr lang="ru-RU" dirty="0"/>
              <a:t> закон про флот, то </a:t>
            </a:r>
            <a:r>
              <a:rPr lang="ru-RU" dirty="0" err="1"/>
              <a:t>соціал-демократи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на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зубі</a:t>
            </a:r>
            <a:r>
              <a:rPr lang="ru-RU" dirty="0"/>
              <a:t> </a:t>
            </a:r>
            <a:r>
              <a:rPr lang="ru-RU" dirty="0" err="1"/>
              <a:t>тризуба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старший лейтенант </a:t>
            </a:r>
            <a:r>
              <a:rPr lang="ru-RU" dirty="0" err="1"/>
              <a:t>Білинський</a:t>
            </a:r>
            <a:r>
              <a:rPr lang="ru-RU" dirty="0"/>
              <a:t> Михайло </a:t>
            </a:r>
            <a:r>
              <a:rPr lang="ru-RU" dirty="0" err="1"/>
              <a:t>Іванович</a:t>
            </a:r>
            <a:r>
              <a:rPr lang="ru-RU" dirty="0"/>
              <a:t> заявив,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i="1" dirty="0"/>
              <a:t>«моряки в море без </a:t>
            </a:r>
            <a:r>
              <a:rPr lang="ru-RU" i="1" dirty="0" err="1"/>
              <a:t>хреста</a:t>
            </a:r>
            <a:r>
              <a:rPr lang="ru-RU" i="1" dirty="0"/>
              <a:t> не </a:t>
            </a:r>
            <a:r>
              <a:rPr lang="ru-RU" i="1" dirty="0" err="1"/>
              <a:t>вийдуть</a:t>
            </a:r>
            <a:r>
              <a:rPr lang="ru-RU" i="1" dirty="0"/>
              <a:t>»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заявив,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 буде </a:t>
            </a:r>
            <a:r>
              <a:rPr lang="ru-RU" dirty="0" err="1"/>
              <a:t>пам'ятним</a:t>
            </a:r>
            <a:r>
              <a:rPr lang="ru-RU" dirty="0"/>
              <a:t> знаком для </a:t>
            </a:r>
            <a:r>
              <a:rPr lang="ru-RU" dirty="0" err="1"/>
              <a:t>українців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загинули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, і </a:t>
            </a:r>
            <a:r>
              <a:rPr lang="ru-RU" dirty="0" err="1"/>
              <a:t>одночасно</a:t>
            </a:r>
            <a:r>
              <a:rPr lang="ru-RU" dirty="0"/>
              <a:t> буде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нагадуванням</a:t>
            </a:r>
            <a:r>
              <a:rPr lang="ru-RU" dirty="0"/>
              <a:t> про 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козацькі</a:t>
            </a:r>
            <a:r>
              <a:rPr lang="ru-RU" dirty="0"/>
              <a:t> </a:t>
            </a:r>
            <a:r>
              <a:rPr lang="ru-RU" dirty="0" err="1"/>
              <a:t>морські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.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аргументу </a:t>
            </a:r>
            <a:r>
              <a:rPr lang="ru-RU" dirty="0" err="1"/>
              <a:t>опоненти</a:t>
            </a:r>
            <a:r>
              <a:rPr lang="ru-RU" dirty="0"/>
              <a:t> </a:t>
            </a:r>
            <a:r>
              <a:rPr lang="ru-RU" dirty="0" err="1"/>
              <a:t>Білинського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не </a:t>
            </a:r>
            <a:r>
              <a:rPr lang="ru-RU" dirty="0" err="1"/>
              <a:t>змогли</a:t>
            </a:r>
            <a:r>
              <a:rPr lang="ru-RU" dirty="0"/>
              <a:t>. Так на </a:t>
            </a:r>
            <a:r>
              <a:rPr lang="ru-RU" dirty="0" err="1"/>
              <a:t>полотнищі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військово-морського</a:t>
            </a:r>
            <a:r>
              <a:rPr lang="ru-RU" dirty="0"/>
              <a:t> стяга </a:t>
            </a:r>
            <a:r>
              <a:rPr lang="ru-RU" dirty="0" err="1"/>
              <a:t>з'явився</a:t>
            </a:r>
            <a:r>
              <a:rPr lang="ru-RU" dirty="0"/>
              <a:t> </a:t>
            </a:r>
            <a:r>
              <a:rPr lang="ru-RU" dirty="0" err="1"/>
              <a:t>золотий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 в </a:t>
            </a:r>
            <a:r>
              <a:rPr lang="ru-RU" dirty="0" err="1"/>
              <a:t>наверші</a:t>
            </a:r>
            <a:r>
              <a:rPr lang="ru-RU" dirty="0"/>
              <a:t> знака Святого </a:t>
            </a:r>
            <a:r>
              <a:rPr lang="ru-RU" dirty="0" err="1"/>
              <a:t>Володимира</a:t>
            </a:r>
            <a:r>
              <a:rPr lang="ru-RU" dirty="0"/>
              <a:t> Великого, як </a:t>
            </a:r>
            <a:r>
              <a:rPr lang="ru-RU" dirty="0" err="1"/>
              <a:t>пам'ять</a:t>
            </a:r>
            <a:r>
              <a:rPr lang="ru-RU" dirty="0"/>
              <a:t> про подвиг </a:t>
            </a:r>
            <a:r>
              <a:rPr lang="ru-RU" dirty="0" err="1"/>
              <a:t>екіпажу</a:t>
            </a:r>
            <a:r>
              <a:rPr lang="ru-RU" dirty="0"/>
              <a:t> </a:t>
            </a:r>
            <a:r>
              <a:rPr lang="ru-RU" dirty="0" err="1"/>
              <a:t>мінного</a:t>
            </a:r>
            <a:r>
              <a:rPr lang="ru-RU" dirty="0"/>
              <a:t> загородника «Прут»,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 29 </a:t>
            </a:r>
            <a:r>
              <a:rPr lang="ru-RU" dirty="0" err="1"/>
              <a:t>жовтня</a:t>
            </a:r>
            <a:r>
              <a:rPr lang="ru-RU" dirty="0"/>
              <a:t> 1914 року, команда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укомплектована практично </a:t>
            </a:r>
            <a:r>
              <a:rPr lang="ru-RU" dirty="0" err="1"/>
              <a:t>повністю</a:t>
            </a:r>
            <a:r>
              <a:rPr lang="ru-RU" dirty="0"/>
              <a:t> з одних </a:t>
            </a:r>
            <a:r>
              <a:rPr lang="ru-RU" dirty="0" err="1" smtClean="0"/>
              <a:t>українців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err="1"/>
              <a:t>Цей</a:t>
            </a:r>
            <a:r>
              <a:rPr lang="ru-RU" dirty="0"/>
              <a:t> прапор став першим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затвердженим</a:t>
            </a:r>
            <a:r>
              <a:rPr lang="ru-RU" dirty="0"/>
              <a:t>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військово-морським</a:t>
            </a:r>
            <a:r>
              <a:rPr lang="ru-RU" dirty="0"/>
              <a:t> прапором. Особливо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помітити</a:t>
            </a:r>
            <a:r>
              <a:rPr lang="ru-RU" dirty="0"/>
              <a:t> той факт,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тризуб</a:t>
            </a:r>
            <a:r>
              <a:rPr lang="ru-RU" dirty="0"/>
              <a:t> як символ </a:t>
            </a:r>
            <a:r>
              <a:rPr lang="ru-RU" dirty="0" err="1"/>
              <a:t>з'явився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військово-морському</a:t>
            </a:r>
            <a:r>
              <a:rPr lang="ru-RU" dirty="0"/>
              <a:t> </a:t>
            </a:r>
            <a:r>
              <a:rPr lang="ru-RU" dirty="0" err="1"/>
              <a:t>прапорі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задовго</a:t>
            </a:r>
            <a:r>
              <a:rPr lang="ru-RU" dirty="0"/>
              <a:t> до того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затверджений</a:t>
            </a:r>
            <a:r>
              <a:rPr lang="ru-RU" dirty="0"/>
              <a:t> </a:t>
            </a:r>
            <a:r>
              <a:rPr lang="ru-RU" dirty="0" err="1"/>
              <a:t>малим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гербом.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99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0936"/>
            <a:ext cx="10515600" cy="5806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Гетьманат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Директорія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/>
              <a:t>Скоропадського</a:t>
            </a:r>
            <a:r>
              <a:rPr lang="ru-RU" dirty="0"/>
              <a:t> </a:t>
            </a:r>
            <a:r>
              <a:rPr lang="ru-RU" dirty="0" err="1"/>
              <a:t>вияснилося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військово-морський</a:t>
            </a:r>
            <a:r>
              <a:rPr lang="ru-RU" dirty="0"/>
              <a:t> прапор, </a:t>
            </a:r>
            <a:r>
              <a:rPr lang="ru-RU" dirty="0" err="1"/>
              <a:t>затверджений</a:t>
            </a:r>
            <a:r>
              <a:rPr lang="ru-RU" dirty="0"/>
              <a:t> </a:t>
            </a:r>
            <a:r>
              <a:rPr lang="ru-RU" dirty="0">
                <a:hlinkClick r:id="rId2" tooltip="27 січня"/>
              </a:rPr>
              <a:t>27 </a:t>
            </a:r>
            <a:r>
              <a:rPr lang="ru-RU" dirty="0" err="1">
                <a:hlinkClick r:id="rId2" tooltip="27 січня"/>
              </a:rPr>
              <a:t>січня</a:t>
            </a:r>
            <a:r>
              <a:rPr lang="ru-RU" dirty="0"/>
              <a:t> 1918 р. не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систему </a:t>
            </a:r>
            <a:r>
              <a:rPr lang="ru-RU" dirty="0" err="1"/>
              <a:t>посадових</a:t>
            </a:r>
            <a:r>
              <a:rPr lang="ru-RU" dirty="0"/>
              <a:t> та </a:t>
            </a:r>
            <a:r>
              <a:rPr lang="ru-RU" dirty="0" err="1"/>
              <a:t>міжвідомчих</a:t>
            </a:r>
            <a:r>
              <a:rPr lang="ru-RU" dirty="0"/>
              <a:t> </a:t>
            </a:r>
            <a:r>
              <a:rPr lang="ru-RU" dirty="0" err="1"/>
              <a:t>прапорів</a:t>
            </a:r>
            <a:r>
              <a:rPr lang="ru-RU" dirty="0"/>
              <a:t>. 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гетьманом</a:t>
            </a:r>
            <a:r>
              <a:rPr lang="ru-RU" dirty="0"/>
              <a:t> </a:t>
            </a:r>
            <a:r>
              <a:rPr lang="ru-RU" dirty="0" err="1"/>
              <a:t>Скоропадським</a:t>
            </a:r>
            <a:r>
              <a:rPr lang="ru-RU" dirty="0"/>
              <a:t> в </a:t>
            </a:r>
            <a:r>
              <a:rPr lang="ru-RU" dirty="0" err="1"/>
              <a:t>травні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створена </a:t>
            </a:r>
            <a:r>
              <a:rPr lang="ru-RU" dirty="0" err="1"/>
              <a:t>геральдична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займалася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питаннями</a:t>
            </a:r>
            <a:r>
              <a:rPr lang="ru-RU" dirty="0"/>
              <a:t>. </a:t>
            </a:r>
          </a:p>
          <a:p>
            <a:r>
              <a:rPr lang="ru-RU" dirty="0" err="1"/>
              <a:t>Єдиної</a:t>
            </a:r>
            <a:r>
              <a:rPr lang="ru-RU" dirty="0"/>
              <a:t> думки </a:t>
            </a:r>
            <a:r>
              <a:rPr lang="ru-RU" dirty="0" err="1"/>
              <a:t>щодо</a:t>
            </a:r>
            <a:r>
              <a:rPr lang="ru-RU" dirty="0"/>
              <a:t> того, </a:t>
            </a:r>
            <a:r>
              <a:rPr lang="ru-RU" dirty="0" err="1"/>
              <a:t>яким</a:t>
            </a:r>
            <a:r>
              <a:rPr lang="ru-RU" dirty="0"/>
              <a:t> повинен бути прапор </a:t>
            </a:r>
            <a:r>
              <a:rPr lang="ru-RU" dirty="0" err="1"/>
              <a:t>Українського</a:t>
            </a:r>
            <a:r>
              <a:rPr lang="ru-RU" dirty="0"/>
              <a:t> Державного Флоту не </a:t>
            </a:r>
            <a:r>
              <a:rPr lang="ru-RU" dirty="0" err="1"/>
              <a:t>існувало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20 </a:t>
            </a:r>
            <a:r>
              <a:rPr lang="ru-RU" dirty="0" err="1"/>
              <a:t>травня</a:t>
            </a:r>
            <a:r>
              <a:rPr lang="ru-RU" dirty="0"/>
              <a:t> 1918 року начальник </a:t>
            </a:r>
            <a:r>
              <a:rPr lang="ru-RU" dirty="0" err="1"/>
              <a:t>портів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моря </a:t>
            </a:r>
            <a:r>
              <a:rPr lang="ru-RU" dirty="0" err="1"/>
              <a:t>адмірал</a:t>
            </a:r>
            <a:r>
              <a:rPr lang="ru-RU" dirty="0"/>
              <a:t> </a:t>
            </a:r>
            <a:r>
              <a:rPr lang="ru-RU" dirty="0" err="1"/>
              <a:t>Покровський</a:t>
            </a:r>
            <a:r>
              <a:rPr lang="ru-RU" dirty="0"/>
              <a:t> та старший лейтенант Деменко </a:t>
            </a:r>
            <a:r>
              <a:rPr lang="ru-RU" dirty="0" err="1"/>
              <a:t>звернулися</a:t>
            </a:r>
            <a:r>
              <a:rPr lang="ru-RU" dirty="0"/>
              <a:t> до </a:t>
            </a:r>
            <a:r>
              <a:rPr lang="ru-RU" dirty="0" err="1"/>
              <a:t>товариша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контр-адмірала</a:t>
            </a:r>
            <a:r>
              <a:rPr lang="ru-RU" dirty="0"/>
              <a:t> </a:t>
            </a:r>
            <a:r>
              <a:rPr lang="ru-RU" dirty="0" err="1"/>
              <a:t>М.Максимова</a:t>
            </a:r>
            <a:r>
              <a:rPr lang="ru-RU" dirty="0"/>
              <a:t> з </a:t>
            </a:r>
            <a:r>
              <a:rPr lang="ru-RU" dirty="0" err="1"/>
              <a:t>проханням</a:t>
            </a:r>
            <a:r>
              <a:rPr lang="ru-RU" dirty="0"/>
              <a:t> </a:t>
            </a:r>
            <a:r>
              <a:rPr lang="ru-RU" dirty="0" err="1"/>
              <a:t>затвердити</a:t>
            </a:r>
            <a:r>
              <a:rPr lang="ru-RU" dirty="0"/>
              <a:t> </a:t>
            </a:r>
            <a:r>
              <a:rPr lang="ru-RU" dirty="0" err="1"/>
              <a:t>військово-морський</a:t>
            </a:r>
            <a:r>
              <a:rPr lang="ru-RU" dirty="0"/>
              <a:t> «</a:t>
            </a:r>
            <a:r>
              <a:rPr lang="ru-RU" dirty="0" err="1"/>
              <a:t>андріївський</a:t>
            </a:r>
            <a:r>
              <a:rPr lang="ru-RU" dirty="0"/>
              <a:t>» стяг </a:t>
            </a:r>
            <a:r>
              <a:rPr lang="ru-RU" dirty="0" err="1"/>
              <a:t>Росії</a:t>
            </a:r>
            <a:r>
              <a:rPr lang="ru-RU" dirty="0"/>
              <a:t> як </a:t>
            </a:r>
            <a:r>
              <a:rPr lang="ru-RU" dirty="0" err="1"/>
              <a:t>кормовий</a:t>
            </a:r>
            <a:r>
              <a:rPr lang="ru-RU" dirty="0"/>
              <a:t> прапор </a:t>
            </a:r>
            <a:r>
              <a:rPr lang="ru-RU" dirty="0" err="1"/>
              <a:t>України</a:t>
            </a:r>
            <a:r>
              <a:rPr lang="ru-RU" dirty="0"/>
              <a:t>. Максимов </a:t>
            </a:r>
            <a:r>
              <a:rPr lang="ru-RU" dirty="0" err="1" smtClean="0"/>
              <a:t>згодився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07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3464"/>
            <a:ext cx="10515600" cy="563349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андріївського</a:t>
            </a:r>
            <a:r>
              <a:rPr lang="ru-RU" dirty="0"/>
              <a:t> прапора </a:t>
            </a:r>
            <a:r>
              <a:rPr lang="ru-RU" dirty="0" err="1"/>
              <a:t>пояснювалося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апостол </a:t>
            </a:r>
            <a:r>
              <a:rPr lang="ru-RU" dirty="0" err="1"/>
              <a:t>Андрій</a:t>
            </a:r>
            <a:r>
              <a:rPr lang="ru-RU" dirty="0"/>
              <a:t> </a:t>
            </a:r>
            <a:r>
              <a:rPr lang="ru-RU" dirty="0" err="1"/>
              <a:t>проповідував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до того ж в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прапор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використовувався</a:t>
            </a:r>
            <a:r>
              <a:rPr lang="ru-RU" dirty="0"/>
              <a:t>. </a:t>
            </a:r>
            <a:r>
              <a:rPr lang="ru-RU" dirty="0" err="1"/>
              <a:t>Покровський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 внесли </a:t>
            </a:r>
            <a:r>
              <a:rPr lang="ru-RU" dirty="0" err="1"/>
              <a:t>величезний</a:t>
            </a:r>
            <a:r>
              <a:rPr lang="ru-RU" dirty="0"/>
              <a:t> вклад в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флоту, тому </a:t>
            </a:r>
            <a:r>
              <a:rPr lang="ru-RU" dirty="0" err="1"/>
              <a:t>Українська</a:t>
            </a:r>
            <a:r>
              <a:rPr lang="ru-RU" dirty="0"/>
              <a:t> Держава мала </a:t>
            </a:r>
            <a:r>
              <a:rPr lang="ru-RU" dirty="0" err="1"/>
              <a:t>повне</a:t>
            </a:r>
            <a:r>
              <a:rPr lang="ru-RU" dirty="0"/>
              <a:t> право на </a:t>
            </a:r>
            <a:r>
              <a:rPr lang="ru-RU" dirty="0" err="1"/>
              <a:t>цей</a:t>
            </a:r>
            <a:r>
              <a:rPr lang="ru-RU" dirty="0"/>
              <a:t> прапор.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Андріївський</a:t>
            </a:r>
            <a:r>
              <a:rPr lang="ru-RU" dirty="0"/>
              <a:t> прапор для </a:t>
            </a:r>
            <a:r>
              <a:rPr lang="ru-RU" dirty="0" err="1"/>
              <a:t>українського</a:t>
            </a:r>
            <a:r>
              <a:rPr lang="ru-RU" dirty="0"/>
              <a:t> флоту так і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затверджений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Кримсько-Української</a:t>
            </a:r>
            <a:r>
              <a:rPr lang="ru-RU" dirty="0"/>
              <a:t> </a:t>
            </a:r>
            <a:r>
              <a:rPr lang="ru-RU" dirty="0" err="1"/>
              <a:t>флотилії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стояли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ним. </a:t>
            </a:r>
            <a:r>
              <a:rPr lang="ru-RU" dirty="0" err="1"/>
              <a:t>Окрім</a:t>
            </a:r>
            <a:r>
              <a:rPr lang="ru-RU" dirty="0"/>
              <a:t> того, </a:t>
            </a:r>
            <a:r>
              <a:rPr lang="ru-RU" dirty="0" err="1"/>
              <a:t>Андріївський</a:t>
            </a:r>
            <a:r>
              <a:rPr lang="ru-RU" dirty="0"/>
              <a:t> прапор </a:t>
            </a:r>
            <a:r>
              <a:rPr lang="ru-RU" dirty="0" err="1"/>
              <a:t>зберігся</a:t>
            </a:r>
            <a:r>
              <a:rPr lang="ru-RU" dirty="0"/>
              <a:t> як </a:t>
            </a:r>
            <a:r>
              <a:rPr lang="ru-RU" dirty="0" err="1"/>
              <a:t>традиційний</a:t>
            </a:r>
            <a:r>
              <a:rPr lang="ru-RU" dirty="0"/>
              <a:t> та </a:t>
            </a:r>
            <a:r>
              <a:rPr lang="ru-RU" dirty="0" err="1"/>
              <a:t>церемоніальний</a:t>
            </a:r>
            <a:r>
              <a:rPr lang="ru-RU" dirty="0"/>
              <a:t> прапор. Так,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 одну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піднесений</a:t>
            </a:r>
            <a:r>
              <a:rPr lang="ru-RU" dirty="0"/>
              <a:t> на </a:t>
            </a:r>
            <a:r>
              <a:rPr lang="ru-RU" dirty="0" err="1"/>
              <a:t>канонірському</a:t>
            </a:r>
            <a:r>
              <a:rPr lang="ru-RU" dirty="0"/>
              <a:t> </a:t>
            </a:r>
            <a:r>
              <a:rPr lang="ru-RU" dirty="0" err="1"/>
              <a:t>човні</a:t>
            </a:r>
            <a:r>
              <a:rPr lang="ru-RU" dirty="0"/>
              <a:t> «</a:t>
            </a:r>
            <a:r>
              <a:rPr lang="ru-RU" dirty="0" err="1"/>
              <a:t>Запорожець</a:t>
            </a:r>
            <a:r>
              <a:rPr lang="ru-RU" dirty="0"/>
              <a:t>», 6 листопада </a:t>
            </a:r>
            <a:r>
              <a:rPr lang="ru-RU" dirty="0" smtClean="0"/>
              <a:t>1918</a:t>
            </a:r>
            <a:r>
              <a:rPr lang="ru-RU" dirty="0"/>
              <a:t> </a:t>
            </a:r>
            <a:r>
              <a:rPr lang="ru-RU" dirty="0" smtClean="0"/>
              <a:t>року</a:t>
            </a:r>
            <a:r>
              <a:rPr lang="ru-RU" dirty="0"/>
              <a:t>, в день свята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smtClean="0"/>
              <a:t>корпусу. </a:t>
            </a:r>
            <a:endParaRPr lang="ru-RU" dirty="0"/>
          </a:p>
          <a:p>
            <a:r>
              <a:rPr lang="ru-RU" dirty="0"/>
              <a:t>Як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 прапор </a:t>
            </a:r>
            <a:r>
              <a:rPr lang="ru-RU" dirty="0" err="1"/>
              <a:t>запропоновано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. 16 </a:t>
            </a:r>
            <a:r>
              <a:rPr lang="ru-RU" dirty="0" err="1"/>
              <a:t>липня</a:t>
            </a:r>
            <a:r>
              <a:rPr lang="ru-RU" dirty="0"/>
              <a:t> 1918 року </a:t>
            </a:r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Скоропадський</a:t>
            </a:r>
            <a:r>
              <a:rPr lang="ru-RU" dirty="0"/>
              <a:t> наказом 192/44 (</a:t>
            </a:r>
            <a:r>
              <a:rPr lang="ru-RU" dirty="0" err="1"/>
              <a:t>оголошеним</a:t>
            </a:r>
            <a:r>
              <a:rPr lang="ru-RU" dirty="0"/>
              <a:t> 18 </a:t>
            </a:r>
            <a:r>
              <a:rPr lang="ru-RU" dirty="0" err="1"/>
              <a:t>липня</a:t>
            </a:r>
            <a:r>
              <a:rPr lang="ru-RU" dirty="0"/>
              <a:t>) затвердив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зразок</a:t>
            </a:r>
            <a:r>
              <a:rPr lang="ru-RU" dirty="0"/>
              <a:t> </a:t>
            </a:r>
            <a:r>
              <a:rPr lang="ru-RU" dirty="0" err="1"/>
              <a:t>військово-морського</a:t>
            </a:r>
            <a:r>
              <a:rPr lang="ru-RU" dirty="0"/>
              <a:t> прапора,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геральдичною</a:t>
            </a:r>
            <a:r>
              <a:rPr lang="ru-RU" dirty="0"/>
              <a:t> </a:t>
            </a:r>
            <a:r>
              <a:rPr lang="ru-RU" dirty="0" err="1"/>
              <a:t>комісією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прапорів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та </a:t>
            </a:r>
            <a:r>
              <a:rPr lang="ru-RU" dirty="0" err="1"/>
              <a:t>британських</a:t>
            </a:r>
            <a:r>
              <a:rPr lang="ru-RU" dirty="0"/>
              <a:t> </a:t>
            </a:r>
            <a:r>
              <a:rPr lang="ru-RU" dirty="0" err="1"/>
              <a:t>флотів</a:t>
            </a:r>
            <a:r>
              <a:rPr lang="ru-RU" dirty="0"/>
              <a:t>, але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22941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690</Words>
  <Application>Microsoft Office PowerPoint</Application>
  <PresentationFormat>Произвольный</PresentationFormat>
  <Paragraphs>53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Слава Військово-Морським Силам України!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94</cp:revision>
  <dcterms:created xsi:type="dcterms:W3CDTF">2020-05-07T09:46:48Z</dcterms:created>
  <dcterms:modified xsi:type="dcterms:W3CDTF">2023-02-06T10:07:17Z</dcterms:modified>
</cp:coreProperties>
</file>