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85" r:id="rId3"/>
    <p:sldId id="286" r:id="rId4"/>
    <p:sldId id="287" r:id="rId5"/>
    <p:sldId id="289" r:id="rId6"/>
    <p:sldId id="290" r:id="rId7"/>
    <p:sldId id="291" r:id="rId8"/>
    <p:sldId id="293" r:id="rId9"/>
    <p:sldId id="294" r:id="rId10"/>
    <p:sldId id="27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5" d="100"/>
          <a:sy n="85" d="100"/>
        </p:scale>
        <p:origin x="-379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A506E-1FE7-4AAE-BB65-6E2B558BBDB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D4FDC-8622-4334-B648-7748759609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6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3747DEA-7FA9-475C-B807-E86FE22AF2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7645DE9-8F0D-4CB2-9ADE-F3277D6FC19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AB0ADC-1C9C-4E59-85D7-6ED1919796F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318114-54DF-49C5-BF53-87C7BC0A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1614C18-1A31-4D64-A5F0-F37588A5D425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8E936B-431F-42A0-B6C5-EC2CFFA0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8035FE8-4175-41DC-8A54-9583C4995D85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CFDB99A-76D3-4C3C-BA32-7C324AB42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6007547-11BA-49E2-83F6-D7B40320EB77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CD90B5F-7BD4-488B-8D13-D2A53320B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E50E4-A575-4D8C-9134-8600EB77CC73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812F6A0-A181-4C73-88E9-21740C316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B7F64DD-80C4-46D5-8BF1-EA5AC6BAF693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3B7A7A-A8A5-448C-8621-A62FA6B7A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DE8959F-8CA0-45D0-9BB6-A45A569247D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9186CF6-DD91-4EF5-914E-DA7F0B8AB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08D97E9-2A11-4BAB-B43C-D32CD218868A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D200CE7-8E4A-4EDC-A55C-DC11FDE2F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4E8FC27-08C2-4BAA-9721-6000688F0C4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79FD3FC-F315-4125-937F-F22CB7E4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D81673B-027B-4B13-AA73-38B471D5AA4D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F7AF132-2A50-42E4-86CD-194FD525D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C7B56276-8C3E-4890-A6F1-79A4E8F2C085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4CA1E1D-0631-4BE2-9433-E57A4E80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F768-49E3-4295-8427-2CC3E2156E25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61EE-A8B1-4099-BA99-ACF7C97C1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959225" y="2019423"/>
            <a:ext cx="10390094" cy="4375882"/>
          </a:xfrm>
        </p:spPr>
        <p:txBody>
          <a:bodyPr/>
          <a:lstStyle/>
          <a:p>
            <a:endParaRPr lang="uk-UA" altLang="en-US" dirty="0"/>
          </a:p>
          <a:p>
            <a:r>
              <a:rPr lang="uk-UA" altLang="en-US" sz="6000" b="1" dirty="0" err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гурток</a:t>
            </a:r>
          </a:p>
          <a:p>
            <a:r>
              <a:rPr lang="uk-UA" altLang="en-US" sz="6000" b="1" dirty="0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основного </a:t>
            </a:r>
            <a:r>
              <a:rPr lang="uk-UA" altLang="en-US" sz="4000" b="1" dirty="0" err="1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рівня.Частина</a:t>
            </a:r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2</a:t>
            </a:r>
            <a:r>
              <a:rPr lang="uk-UA" altLang="en-US" sz="6000" b="1" dirty="0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  <a:endParaRPr lang="ru-RU" altLang="en-US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57136" y="0"/>
            <a:ext cx="4279900" cy="222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06179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uk-UA" b="1">
                <a:solidFill>
                  <a:srgbClr val="FF0000"/>
                </a:solidFill>
              </a:rPr>
              <a:t>Дякую за увагу!</a:t>
            </a:r>
            <a:endParaRPr b="1">
              <a:solidFill>
                <a:srgbClr val="FF0000"/>
              </a:solidFill>
            </a:endParaRPr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-253" b="5334"/>
          <a:stretch>
            <a:fillRect/>
          </a:stretch>
        </p:blipFill>
        <p:spPr>
          <a:xfrm>
            <a:off x="2961565" y="2022617"/>
            <a:ext cx="6673756" cy="37464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00500"/>
            <a:ext cx="10515600" cy="6032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Вантажопідйомність</a:t>
            </a:r>
            <a:r>
              <a:rPr lang="ru-RU" dirty="0" smtClean="0"/>
              <a:t> при </a:t>
            </a:r>
            <a:r>
              <a:rPr lang="ru-RU" dirty="0" err="1" smtClean="0"/>
              <a:t>роботі</a:t>
            </a:r>
            <a:r>
              <a:rPr lang="ru-RU" dirty="0" smtClean="0"/>
              <a:t> на «телефон» </a:t>
            </a:r>
            <a:r>
              <a:rPr lang="ru-RU" dirty="0" err="1" smtClean="0"/>
              <a:t>зменшується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вдвічі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вантажопідйомності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окремої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зусиль</a:t>
            </a:r>
            <a:r>
              <a:rPr lang="ru-RU" dirty="0" smtClean="0"/>
              <a:t> в </a:t>
            </a:r>
            <a:r>
              <a:rPr lang="ru-RU" dirty="0" err="1" smtClean="0"/>
              <a:t>стрілах</a:t>
            </a:r>
            <a:r>
              <a:rPr lang="ru-RU" dirty="0" smtClean="0"/>
              <a:t>, шкентеля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відтягненнях</a:t>
            </a:r>
            <a:r>
              <a:rPr lang="ru-RU" dirty="0" smtClean="0"/>
              <a:t>, особливо при </a:t>
            </a:r>
            <a:r>
              <a:rPr lang="ru-RU" dirty="0" err="1" smtClean="0"/>
              <a:t>куті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шкентеля 1200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. </a:t>
            </a:r>
            <a:r>
              <a:rPr lang="ru-RU" dirty="0" err="1" smtClean="0"/>
              <a:t>Недоліком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способу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зміною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підйому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укладання</a:t>
            </a:r>
            <a:r>
              <a:rPr lang="ru-RU" dirty="0" smtClean="0"/>
              <a:t> </a:t>
            </a:r>
            <a:r>
              <a:rPr lang="ru-RU" dirty="0" err="1" smtClean="0"/>
              <a:t>вантажу</a:t>
            </a:r>
            <a:r>
              <a:rPr lang="ru-RU" dirty="0" smtClean="0"/>
              <a:t> в </a:t>
            </a:r>
            <a:r>
              <a:rPr lang="ru-RU" dirty="0" err="1" smtClean="0"/>
              <a:t>трюмі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перестановка </a:t>
            </a:r>
            <a:r>
              <a:rPr lang="ru-RU" dirty="0" err="1" smtClean="0"/>
              <a:t>стріл</a:t>
            </a:r>
            <a:r>
              <a:rPr lang="ru-RU" dirty="0" smtClean="0"/>
              <a:t>, на яку </a:t>
            </a:r>
            <a:r>
              <a:rPr lang="ru-RU" dirty="0" err="1" smtClean="0"/>
              <a:t>витрачається</a:t>
            </a:r>
            <a:r>
              <a:rPr lang="ru-RU" dirty="0" smtClean="0"/>
              <a:t> час.</a:t>
            </a:r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А - вантажний гак. Б – поворотні відтяжки </a:t>
            </a:r>
            <a:endParaRPr lang="ru-RU" dirty="0"/>
          </a:p>
        </p:txBody>
      </p:sp>
      <p:pic>
        <p:nvPicPr>
          <p:cNvPr id="4" name="Содержимое 3" descr="gruzovoj_g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22631" y="3135811"/>
            <a:ext cx="5703005" cy="27190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38200" y="559558"/>
            <a:ext cx="10515600" cy="60186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Повною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вантажопідйомність</a:t>
            </a:r>
            <a:r>
              <a:rPr lang="ru-RU" dirty="0" smtClean="0"/>
              <a:t> </a:t>
            </a:r>
            <a:r>
              <a:rPr lang="ru-RU" dirty="0" err="1" smtClean="0"/>
              <a:t>стріл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використана</a:t>
            </a:r>
            <a:r>
              <a:rPr lang="ru-RU" dirty="0" smtClean="0"/>
              <a:t> при </a:t>
            </a:r>
            <a:r>
              <a:rPr lang="ru-RU" dirty="0" err="1" smtClean="0"/>
              <a:t>роботі</a:t>
            </a:r>
            <a:r>
              <a:rPr lang="ru-RU" dirty="0" smtClean="0"/>
              <a:t> способом «</a:t>
            </a:r>
            <a:r>
              <a:rPr lang="ru-RU" dirty="0" err="1" smtClean="0"/>
              <a:t>одиночній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».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стрілу</a:t>
            </a:r>
            <a:r>
              <a:rPr lang="ru-RU" dirty="0" smtClean="0"/>
              <a:t> </a:t>
            </a:r>
            <a:r>
              <a:rPr lang="ru-RU" dirty="0" err="1" smtClean="0"/>
              <a:t>встановлюють</a:t>
            </a:r>
            <a:r>
              <a:rPr lang="ru-RU" dirty="0" smtClean="0"/>
              <a:t> над люком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вантаж</a:t>
            </a:r>
            <a:r>
              <a:rPr lang="ru-RU" dirty="0" smtClean="0"/>
              <a:t> на шкентеле </a:t>
            </a:r>
            <a:r>
              <a:rPr lang="ru-RU" dirty="0" err="1" smtClean="0"/>
              <a:t>піднімають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трюму на </a:t>
            </a:r>
            <a:r>
              <a:rPr lang="ru-RU" dirty="0" err="1" smtClean="0"/>
              <a:t>достатню</a:t>
            </a:r>
            <a:r>
              <a:rPr lang="ru-RU" dirty="0" smtClean="0"/>
              <a:t> </a:t>
            </a:r>
            <a:r>
              <a:rPr lang="ru-RU" dirty="0" err="1" smtClean="0"/>
              <a:t>висоту</a:t>
            </a:r>
            <a:r>
              <a:rPr lang="ru-RU" dirty="0" smtClean="0"/>
              <a:t>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стрілу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відтяжок</a:t>
            </a:r>
            <a:r>
              <a:rPr lang="ru-RU" dirty="0" smtClean="0"/>
              <a:t> </a:t>
            </a:r>
            <a:r>
              <a:rPr lang="ru-RU" dirty="0" err="1" smtClean="0"/>
              <a:t>вивалюють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борт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вантаж</a:t>
            </a:r>
            <a:r>
              <a:rPr lang="ru-RU" dirty="0" smtClean="0"/>
              <a:t> </a:t>
            </a:r>
            <a:r>
              <a:rPr lang="ru-RU" dirty="0" err="1" smtClean="0"/>
              <a:t>опускають</a:t>
            </a:r>
            <a:r>
              <a:rPr lang="ru-RU" dirty="0" smtClean="0"/>
              <a:t> на причал. </a:t>
            </a:r>
            <a:r>
              <a:rPr lang="ru-RU" dirty="0" err="1" smtClean="0"/>
              <a:t>Підібравши</a:t>
            </a:r>
            <a:r>
              <a:rPr lang="ru-RU" dirty="0" smtClean="0"/>
              <a:t> шкентель, </a:t>
            </a:r>
            <a:r>
              <a:rPr lang="ru-RU" dirty="0" err="1" smtClean="0"/>
              <a:t>стрілу</a:t>
            </a:r>
            <a:r>
              <a:rPr lang="ru-RU" dirty="0" smtClean="0"/>
              <a:t> </a:t>
            </a:r>
            <a:r>
              <a:rPr lang="ru-RU" dirty="0" err="1" smtClean="0"/>
              <a:t>повертають</a:t>
            </a:r>
            <a:r>
              <a:rPr lang="ru-RU" dirty="0" smtClean="0"/>
              <a:t> у </a:t>
            </a:r>
            <a:r>
              <a:rPr lang="ru-RU" dirty="0" err="1" smtClean="0"/>
              <a:t>вихідне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Робота легкими </a:t>
            </a:r>
            <a:r>
              <a:rPr lang="ru-RU" sz="2000" dirty="0" err="1" smtClean="0"/>
              <a:t>стрілами</a:t>
            </a:r>
            <a:r>
              <a:rPr lang="ru-RU" sz="2000" dirty="0" smtClean="0"/>
              <a:t> на «телефон»: </a:t>
            </a:r>
          </a:p>
          <a:p>
            <a:pPr algn="ctr">
              <a:buNone/>
            </a:pPr>
            <a:r>
              <a:rPr lang="ru-RU" sz="2000" dirty="0" smtClean="0"/>
              <a:t>1 - </a:t>
            </a:r>
            <a:r>
              <a:rPr lang="ru-RU" sz="2000" dirty="0" err="1" smtClean="0"/>
              <a:t>відтягнення</a:t>
            </a:r>
            <a:r>
              <a:rPr lang="ru-RU" sz="2000" dirty="0" smtClean="0"/>
              <a:t>; 2 - </a:t>
            </a:r>
            <a:r>
              <a:rPr lang="ru-RU" sz="2000" dirty="0" err="1" smtClean="0"/>
              <a:t>контроттяжкі</a:t>
            </a:r>
            <a:r>
              <a:rPr lang="ru-RU" sz="2000" dirty="0" smtClean="0"/>
              <a:t>; 3 - гак; 4 - </a:t>
            </a:r>
            <a:r>
              <a:rPr lang="ru-RU" sz="2000" dirty="0" err="1" smtClean="0"/>
              <a:t>топриком</a:t>
            </a:r>
            <a:r>
              <a:rPr lang="ru-RU" sz="2000" dirty="0" smtClean="0"/>
              <a:t>; 5 - </a:t>
            </a:r>
            <a:r>
              <a:rPr lang="ru-RU" sz="2000" dirty="0" err="1" smtClean="0"/>
              <a:t>вантажні</a:t>
            </a:r>
            <a:r>
              <a:rPr lang="ru-RU" sz="2000" dirty="0" smtClean="0"/>
              <a:t> шкентеля</a:t>
            </a:r>
            <a:endParaRPr lang="ru-RU" sz="2000" dirty="0"/>
          </a:p>
        </p:txBody>
      </p:sp>
      <p:pic>
        <p:nvPicPr>
          <p:cNvPr id="6" name="Содержимое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11689" y="2960225"/>
            <a:ext cx="6086902" cy="24965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38200" y="532264"/>
            <a:ext cx="10515600" cy="56447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Спосіб</a:t>
            </a:r>
            <a:r>
              <a:rPr lang="ru-RU" dirty="0" smtClean="0"/>
              <a:t> «</a:t>
            </a:r>
            <a:r>
              <a:rPr lang="ru-RU" dirty="0" err="1" smtClean="0"/>
              <a:t>одиночній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»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низьку</a:t>
            </a:r>
            <a:r>
              <a:rPr lang="ru-RU" dirty="0" smtClean="0"/>
              <a:t>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затрати</a:t>
            </a:r>
            <a:r>
              <a:rPr lang="ru-RU" dirty="0" smtClean="0"/>
              <a:t> </a:t>
            </a:r>
            <a:r>
              <a:rPr lang="ru-RU" dirty="0" err="1" smtClean="0"/>
              <a:t>ручної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 Тому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у </a:t>
            </a:r>
            <a:r>
              <a:rPr lang="ru-RU" dirty="0" err="1" smtClean="0"/>
              <a:t>виняткових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  На </a:t>
            </a:r>
            <a:r>
              <a:rPr lang="ru-RU" dirty="0" err="1" smtClean="0"/>
              <a:t>переході</a:t>
            </a:r>
            <a:r>
              <a:rPr lang="ru-RU" dirty="0" smtClean="0"/>
              <a:t> </a:t>
            </a:r>
            <a:r>
              <a:rPr lang="ru-RU" dirty="0" err="1" smtClean="0"/>
              <a:t>легкі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опускаються</a:t>
            </a:r>
            <a:r>
              <a:rPr lang="ru-RU" dirty="0" smtClean="0"/>
              <a:t> в </a:t>
            </a:r>
            <a:r>
              <a:rPr lang="ru-RU" dirty="0" err="1" smtClean="0"/>
              <a:t>горизонтальне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, для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встановлюються</a:t>
            </a:r>
            <a:r>
              <a:rPr lang="ru-RU" dirty="0" smtClean="0"/>
              <a:t> </a:t>
            </a:r>
            <a:r>
              <a:rPr lang="ru-RU" dirty="0" err="1" smtClean="0"/>
              <a:t>стійки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накладними</a:t>
            </a:r>
            <a:r>
              <a:rPr lang="ru-RU" dirty="0" smtClean="0"/>
              <a:t> бугелями,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закріплюються</a:t>
            </a:r>
            <a:r>
              <a:rPr lang="ru-RU" dirty="0" smtClean="0"/>
              <a:t> ноки </a:t>
            </a:r>
            <a:r>
              <a:rPr lang="ru-RU" dirty="0" err="1" smtClean="0"/>
              <a:t>стріл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універсальні</a:t>
            </a:r>
            <a:r>
              <a:rPr lang="ru-RU" dirty="0" smtClean="0"/>
              <a:t> </a:t>
            </a:r>
            <a:r>
              <a:rPr lang="ru-RU" dirty="0" err="1" smtClean="0"/>
              <a:t>вантажні</a:t>
            </a:r>
            <a:r>
              <a:rPr lang="ru-RU" dirty="0" smtClean="0"/>
              <a:t> судна </a:t>
            </a:r>
            <a:r>
              <a:rPr lang="ru-RU" dirty="0" err="1" smtClean="0"/>
              <a:t>обладнають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важкими</a:t>
            </a:r>
            <a:r>
              <a:rPr lang="ru-RU" dirty="0" smtClean="0"/>
              <a:t> </a:t>
            </a:r>
            <a:r>
              <a:rPr lang="ru-RU" dirty="0" err="1" smtClean="0"/>
              <a:t>стрілами</a:t>
            </a:r>
            <a:r>
              <a:rPr lang="ru-RU" dirty="0" smtClean="0"/>
              <a:t> </a:t>
            </a:r>
            <a:r>
              <a:rPr lang="ru-RU" dirty="0" err="1" smtClean="0"/>
              <a:t>вантажопідйомністю</a:t>
            </a:r>
            <a:r>
              <a:rPr lang="ru-RU" dirty="0" smtClean="0"/>
              <a:t> до 40 - 50 т, а в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(на </a:t>
            </a:r>
            <a:r>
              <a:rPr lang="ru-RU" dirty="0" err="1" smtClean="0"/>
              <a:t>спеціальних</a:t>
            </a:r>
            <a:r>
              <a:rPr lang="ru-RU" dirty="0" smtClean="0"/>
              <a:t> судах) - до 300 т.</a:t>
            </a:r>
          </a:p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Важкими</a:t>
            </a:r>
            <a:r>
              <a:rPr lang="ru-RU" dirty="0" smtClean="0"/>
              <a:t> </a:t>
            </a:r>
            <a:r>
              <a:rPr lang="ru-RU" dirty="0" err="1" smtClean="0"/>
              <a:t>стрілами</a:t>
            </a:r>
            <a:r>
              <a:rPr lang="ru-RU" dirty="0" smtClean="0"/>
              <a:t> </a:t>
            </a:r>
            <a:r>
              <a:rPr lang="ru-RU" dirty="0" err="1" smtClean="0"/>
              <a:t>працюють</a:t>
            </a:r>
            <a:r>
              <a:rPr lang="ru-RU" dirty="0" smtClean="0"/>
              <a:t> за способом </a:t>
            </a:r>
            <a:r>
              <a:rPr lang="ru-RU" dirty="0" err="1" smtClean="0"/>
              <a:t>одиночної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. Але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легких </a:t>
            </a:r>
            <a:r>
              <a:rPr lang="ru-RU" dirty="0" err="1" smtClean="0"/>
              <a:t>стріл</a:t>
            </a:r>
            <a:r>
              <a:rPr lang="ru-RU" dirty="0" smtClean="0"/>
              <a:t> </a:t>
            </a:r>
            <a:r>
              <a:rPr lang="ru-RU" dirty="0" err="1" smtClean="0"/>
              <a:t>стріли-важковаговики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три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: </a:t>
            </a:r>
            <a:r>
              <a:rPr lang="ru-RU" dirty="0" err="1" smtClean="0"/>
              <a:t>підйом</a:t>
            </a:r>
            <a:r>
              <a:rPr lang="ru-RU" dirty="0" smtClean="0"/>
              <a:t> </a:t>
            </a:r>
            <a:r>
              <a:rPr lang="ru-RU" dirty="0" err="1" smtClean="0"/>
              <a:t>вантажу</a:t>
            </a:r>
            <a:r>
              <a:rPr lang="ru-RU" dirty="0" smtClean="0"/>
              <a:t>, поворот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нахилу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 </a:t>
            </a:r>
            <a:r>
              <a:rPr lang="ru-RU" dirty="0" err="1" smtClean="0"/>
              <a:t>Конструкція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озброєння</a:t>
            </a:r>
            <a:r>
              <a:rPr lang="ru-RU" dirty="0" smtClean="0"/>
              <a:t> </a:t>
            </a:r>
            <a:r>
              <a:rPr lang="ru-RU" dirty="0" err="1" smtClean="0"/>
              <a:t>великовагової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. Шпор </a:t>
            </a:r>
            <a:r>
              <a:rPr lang="ru-RU" dirty="0" err="1" smtClean="0"/>
              <a:t>стріли</a:t>
            </a:r>
            <a:r>
              <a:rPr lang="ru-RU" dirty="0" smtClean="0"/>
              <a:t> для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вигину</a:t>
            </a:r>
            <a:r>
              <a:rPr lang="ru-RU" dirty="0" smtClean="0"/>
              <a:t> </a:t>
            </a:r>
            <a:r>
              <a:rPr lang="ru-RU" dirty="0" err="1" smtClean="0"/>
              <a:t>щогли</a:t>
            </a:r>
            <a:r>
              <a:rPr lang="ru-RU" dirty="0" smtClean="0"/>
              <a:t> </a:t>
            </a:r>
            <a:r>
              <a:rPr lang="ru-RU" dirty="0" err="1" smtClean="0"/>
              <a:t>спирається</a:t>
            </a:r>
            <a:r>
              <a:rPr lang="ru-RU" dirty="0" smtClean="0"/>
              <a:t> не на </a:t>
            </a:r>
            <a:r>
              <a:rPr lang="ru-RU" dirty="0" err="1" smtClean="0"/>
              <a:t>щоглу</a:t>
            </a:r>
            <a:r>
              <a:rPr lang="ru-RU" dirty="0" smtClean="0"/>
              <a:t>, а на </a:t>
            </a:r>
            <a:r>
              <a:rPr lang="ru-RU" dirty="0" err="1" smtClean="0"/>
              <a:t>спеціальний</a:t>
            </a:r>
            <a:r>
              <a:rPr lang="ru-RU" dirty="0" smtClean="0"/>
              <a:t> фундамент, </a:t>
            </a:r>
            <a:r>
              <a:rPr lang="ru-RU" dirty="0" err="1" smtClean="0"/>
              <a:t>встановлений</a:t>
            </a:r>
            <a:r>
              <a:rPr lang="ru-RU" dirty="0" smtClean="0"/>
              <a:t> на </a:t>
            </a:r>
            <a:r>
              <a:rPr lang="ru-RU" dirty="0" err="1" smtClean="0"/>
              <a:t>палубі</a:t>
            </a:r>
            <a:r>
              <a:rPr lang="ru-RU" dirty="0" smtClean="0"/>
              <a:t>. </a:t>
            </a:r>
            <a:r>
              <a:rPr lang="ru-RU" dirty="0" err="1" smtClean="0"/>
              <a:t>Відмінністю</a:t>
            </a:r>
            <a:r>
              <a:rPr lang="ru-RU" dirty="0" smtClean="0"/>
              <a:t> в </a:t>
            </a:r>
            <a:r>
              <a:rPr lang="ru-RU" dirty="0" err="1" smtClean="0"/>
              <a:t>конструкції</a:t>
            </a:r>
            <a:r>
              <a:rPr lang="ru-RU" dirty="0" smtClean="0"/>
              <a:t> нока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врізного</a:t>
            </a:r>
            <a:r>
              <a:rPr lang="ru-RU" dirty="0" smtClean="0"/>
              <a:t> блоку, </a:t>
            </a:r>
            <a:r>
              <a:rPr lang="ru-RU" dirty="0" err="1" smtClean="0"/>
              <a:t>встановленого</a:t>
            </a:r>
            <a:r>
              <a:rPr lang="ru-RU" dirty="0" smtClean="0"/>
              <a:t> в </a:t>
            </a:r>
            <a:r>
              <a:rPr lang="ru-RU" dirty="0" err="1" smtClean="0"/>
              <a:t>прорізи</a:t>
            </a:r>
            <a:r>
              <a:rPr lang="ru-RU" dirty="0" smtClean="0"/>
              <a:t>, яка </a:t>
            </a:r>
            <a:r>
              <a:rPr lang="ru-RU" dirty="0" err="1" smtClean="0"/>
              <a:t>зроблена</a:t>
            </a:r>
            <a:r>
              <a:rPr lang="ru-RU" dirty="0" smtClean="0"/>
              <a:t>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нижче</a:t>
            </a:r>
            <a:r>
              <a:rPr lang="ru-RU" dirty="0" smtClean="0"/>
              <a:t> бугеля.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59558"/>
            <a:ext cx="10515600" cy="5617405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Вантажна стріла</a:t>
            </a:r>
            <a:endParaRPr lang="ru-RU" dirty="0"/>
          </a:p>
        </p:txBody>
      </p:sp>
      <p:pic>
        <p:nvPicPr>
          <p:cNvPr id="4" name="Содержимое 3" descr="tyazhelovesnaya_stre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6139" y="515441"/>
            <a:ext cx="9027552" cy="48481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82388"/>
            <a:ext cx="10515600" cy="585489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 До </a:t>
            </a:r>
            <a:r>
              <a:rPr lang="ru-RU" dirty="0" err="1" smtClean="0"/>
              <a:t>нижньої</a:t>
            </a:r>
            <a:r>
              <a:rPr lang="ru-RU" dirty="0" smtClean="0"/>
              <a:t> </a:t>
            </a:r>
            <a:r>
              <a:rPr lang="ru-RU" dirty="0" err="1" smtClean="0"/>
              <a:t>скобі</a:t>
            </a:r>
            <a:r>
              <a:rPr lang="ru-RU" dirty="0" smtClean="0"/>
              <a:t> на ноке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підвішений</a:t>
            </a:r>
            <a:r>
              <a:rPr lang="ru-RU" dirty="0" smtClean="0"/>
              <a:t> </a:t>
            </a:r>
            <a:r>
              <a:rPr lang="ru-RU" dirty="0" err="1" smtClean="0"/>
              <a:t>верхній</a:t>
            </a:r>
            <a:r>
              <a:rPr lang="ru-RU" dirty="0" smtClean="0"/>
              <a:t> </a:t>
            </a:r>
            <a:r>
              <a:rPr lang="ru-RU" dirty="0" err="1" smtClean="0"/>
              <a:t>нерухомий</a:t>
            </a:r>
            <a:r>
              <a:rPr lang="ru-RU" dirty="0" smtClean="0"/>
              <a:t> блок </a:t>
            </a:r>
            <a:r>
              <a:rPr lang="ru-RU" dirty="0" err="1" smtClean="0"/>
              <a:t>многошківних</a:t>
            </a:r>
            <a:r>
              <a:rPr lang="ru-RU" dirty="0" smtClean="0"/>
              <a:t> </a:t>
            </a:r>
            <a:r>
              <a:rPr lang="ru-RU" dirty="0" err="1" smtClean="0"/>
              <a:t>талів</a:t>
            </a:r>
            <a:r>
              <a:rPr lang="ru-RU" dirty="0" smtClean="0"/>
              <a:t> - </a:t>
            </a:r>
            <a:r>
              <a:rPr lang="ru-RU" dirty="0" err="1" smtClean="0"/>
              <a:t>вантажних</a:t>
            </a:r>
            <a:r>
              <a:rPr lang="ru-RU" dirty="0" smtClean="0"/>
              <a:t> </a:t>
            </a:r>
            <a:r>
              <a:rPr lang="ru-RU" dirty="0" err="1" smtClean="0"/>
              <a:t>гіней</a:t>
            </a:r>
            <a:r>
              <a:rPr lang="ru-RU" dirty="0" smtClean="0"/>
              <a:t>. До </a:t>
            </a:r>
            <a:r>
              <a:rPr lang="ru-RU" dirty="0" err="1" smtClean="0"/>
              <a:t>нижнього</a:t>
            </a:r>
            <a:r>
              <a:rPr lang="ru-RU" dirty="0" smtClean="0"/>
              <a:t> </a:t>
            </a:r>
            <a:r>
              <a:rPr lang="ru-RU" dirty="0" err="1" smtClean="0"/>
              <a:t>рухомого</a:t>
            </a:r>
            <a:r>
              <a:rPr lang="ru-RU" dirty="0" smtClean="0"/>
              <a:t> блоку </a:t>
            </a:r>
            <a:r>
              <a:rPr lang="ru-RU" dirty="0" err="1" smtClean="0"/>
              <a:t>гіней</a:t>
            </a:r>
            <a:r>
              <a:rPr lang="ru-RU" dirty="0" smtClean="0"/>
              <a:t> </a:t>
            </a:r>
            <a:r>
              <a:rPr lang="ru-RU" dirty="0" err="1" smtClean="0"/>
              <a:t>підвішений</a:t>
            </a:r>
            <a:r>
              <a:rPr lang="ru-RU" dirty="0" smtClean="0"/>
              <a:t> </a:t>
            </a:r>
            <a:r>
              <a:rPr lang="ru-RU" dirty="0" err="1" smtClean="0"/>
              <a:t>дворогий</a:t>
            </a:r>
            <a:r>
              <a:rPr lang="ru-RU" dirty="0" smtClean="0"/>
              <a:t> гак </a:t>
            </a:r>
            <a:r>
              <a:rPr lang="ru-RU" dirty="0" err="1" smtClean="0"/>
              <a:t>з</a:t>
            </a:r>
            <a:r>
              <a:rPr lang="ru-RU" dirty="0" smtClean="0"/>
              <a:t> вертлюгами.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err="1" smtClean="0"/>
              <a:t>Великовагова</a:t>
            </a:r>
            <a:r>
              <a:rPr lang="ru-RU" dirty="0" smtClean="0"/>
              <a:t> </a:t>
            </a:r>
            <a:r>
              <a:rPr lang="ru-RU" dirty="0" err="1" smtClean="0"/>
              <a:t>стріла</a:t>
            </a:r>
            <a:r>
              <a:rPr lang="ru-RU" dirty="0" smtClean="0"/>
              <a:t> в </a:t>
            </a:r>
            <a:r>
              <a:rPr lang="ru-RU" dirty="0" err="1" smtClean="0"/>
              <a:t>роботі</a:t>
            </a:r>
            <a:endParaRPr lang="ru-RU" dirty="0"/>
          </a:p>
        </p:txBody>
      </p:sp>
      <p:pic>
        <p:nvPicPr>
          <p:cNvPr id="4" name="Содержимое 3" descr="tyazhelovesnaya_strela_v_rabo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451" y="2425605"/>
            <a:ext cx="10002342" cy="33610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38200" y="504967"/>
            <a:ext cx="10515600" cy="567199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Перевантаження</a:t>
            </a:r>
            <a:r>
              <a:rPr lang="ru-RU" dirty="0" smtClean="0"/>
              <a:t> </a:t>
            </a:r>
            <a:r>
              <a:rPr lang="ru-RU" dirty="0" err="1" smtClean="0"/>
              <a:t>важкоатлетів</a:t>
            </a:r>
            <a:r>
              <a:rPr lang="ru-RU" dirty="0" smtClean="0"/>
              <a:t> </a:t>
            </a:r>
            <a:r>
              <a:rPr lang="ru-RU" dirty="0" err="1" smtClean="0"/>
              <a:t>судновими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 повинна </a:t>
            </a:r>
            <a:r>
              <a:rPr lang="ru-RU" dirty="0" err="1" smtClean="0"/>
              <a:t>проводитися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особистим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старшого </a:t>
            </a:r>
            <a:r>
              <a:rPr lang="ru-RU" dirty="0" err="1" smtClean="0"/>
              <a:t>помічника</a:t>
            </a:r>
            <a:r>
              <a:rPr lang="ru-RU" dirty="0" smtClean="0"/>
              <a:t> </a:t>
            </a:r>
            <a:r>
              <a:rPr lang="ru-RU" dirty="0" err="1" smtClean="0"/>
              <a:t>капітана</a:t>
            </a:r>
            <a:r>
              <a:rPr lang="ru-RU" dirty="0" smtClean="0"/>
              <a:t>. До </a:t>
            </a:r>
            <a:r>
              <a:rPr lang="ru-RU" dirty="0" err="1" smtClean="0"/>
              <a:t>роботи</a:t>
            </a:r>
            <a:r>
              <a:rPr lang="ru-RU" dirty="0" smtClean="0"/>
              <a:t> на </a:t>
            </a:r>
            <a:r>
              <a:rPr lang="ru-RU" dirty="0" err="1" smtClean="0"/>
              <a:t>великовагових</a:t>
            </a:r>
            <a:r>
              <a:rPr lang="ru-RU" dirty="0" smtClean="0"/>
              <a:t> </a:t>
            </a:r>
            <a:r>
              <a:rPr lang="ru-RU" dirty="0" err="1" smtClean="0"/>
              <a:t>стрілах</a:t>
            </a:r>
            <a:r>
              <a:rPr lang="ru-RU" dirty="0" smtClean="0"/>
              <a:t> </a:t>
            </a:r>
            <a:r>
              <a:rPr lang="ru-RU" dirty="0" err="1" smtClean="0"/>
              <a:t>допускаються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навчені</a:t>
            </a:r>
            <a:r>
              <a:rPr lang="ru-RU" dirty="0" smtClean="0"/>
              <a:t> члени </a:t>
            </a:r>
            <a:r>
              <a:rPr lang="ru-RU" dirty="0" err="1" smtClean="0"/>
              <a:t>екіпажу</a:t>
            </a:r>
            <a:r>
              <a:rPr lang="ru-RU" dirty="0" smtClean="0"/>
              <a:t>, </a:t>
            </a:r>
            <a:r>
              <a:rPr lang="ru-RU" dirty="0" err="1" smtClean="0"/>
              <a:t>оголошені</a:t>
            </a:r>
            <a:r>
              <a:rPr lang="ru-RU" dirty="0" smtClean="0"/>
              <a:t> наказом по судну.</a:t>
            </a:r>
          </a:p>
          <a:p>
            <a:pPr algn="just">
              <a:buNone/>
            </a:pPr>
            <a:r>
              <a:rPr lang="ru-RU" dirty="0" smtClean="0"/>
              <a:t>      На </a:t>
            </a:r>
            <a:r>
              <a:rPr lang="ru-RU" dirty="0" err="1" smtClean="0"/>
              <a:t>сучасних</a:t>
            </a:r>
            <a:r>
              <a:rPr lang="ru-RU" dirty="0" smtClean="0"/>
              <a:t> суднах </a:t>
            </a:r>
            <a:r>
              <a:rPr lang="ru-RU" dirty="0" err="1" smtClean="0"/>
              <a:t>встановлюють</a:t>
            </a:r>
            <a:r>
              <a:rPr lang="ru-RU" dirty="0" smtClean="0"/>
              <a:t> </a:t>
            </a:r>
            <a:r>
              <a:rPr lang="ru-RU" b="1" dirty="0" err="1" smtClean="0"/>
              <a:t>вантажні</a:t>
            </a:r>
            <a:r>
              <a:rPr lang="ru-RU" b="1" dirty="0" smtClean="0"/>
              <a:t> </a:t>
            </a:r>
            <a:r>
              <a:rPr lang="ru-RU" b="1" dirty="0" err="1" smtClean="0"/>
              <a:t>крани,</a:t>
            </a:r>
            <a:r>
              <a:rPr lang="ru-RU" dirty="0" err="1" smtClean="0"/>
              <a:t>як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продуктивні</a:t>
            </a:r>
            <a:r>
              <a:rPr lang="ru-RU" dirty="0" smtClean="0"/>
              <a:t>.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розповсюджені</a:t>
            </a:r>
            <a:r>
              <a:rPr lang="ru-RU" dirty="0" smtClean="0"/>
              <a:t> </a:t>
            </a:r>
            <a:r>
              <a:rPr lang="ru-RU" dirty="0" err="1" smtClean="0"/>
              <a:t>крани</a:t>
            </a:r>
            <a:r>
              <a:rPr lang="ru-RU" dirty="0" smtClean="0"/>
              <a:t> </a:t>
            </a:r>
            <a:r>
              <a:rPr lang="ru-RU" dirty="0" err="1" smtClean="0"/>
              <a:t>вантажопідйомністю</a:t>
            </a:r>
            <a:r>
              <a:rPr lang="ru-RU" dirty="0" smtClean="0"/>
              <a:t> до 25 т.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приводу </a:t>
            </a:r>
            <a:r>
              <a:rPr lang="ru-RU" dirty="0" err="1" smtClean="0"/>
              <a:t>крани</a:t>
            </a:r>
            <a:r>
              <a:rPr lang="ru-RU" dirty="0" smtClean="0"/>
              <a:t> </a:t>
            </a:r>
            <a:r>
              <a:rPr lang="ru-RU" dirty="0" err="1" smtClean="0"/>
              <a:t>діляться</a:t>
            </a:r>
            <a:r>
              <a:rPr lang="ru-RU" dirty="0" smtClean="0"/>
              <a:t> на </a:t>
            </a:r>
            <a:r>
              <a:rPr lang="ru-RU" dirty="0" err="1" smtClean="0"/>
              <a:t>електричні</a:t>
            </a:r>
            <a:r>
              <a:rPr lang="ru-RU" dirty="0" smtClean="0"/>
              <a:t>, </a:t>
            </a:r>
            <a:r>
              <a:rPr lang="ru-RU" dirty="0" err="1" smtClean="0"/>
              <a:t>електрогідравлічні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гідравлічні</a:t>
            </a:r>
            <a:r>
              <a:rPr lang="ru-RU" dirty="0" smtClean="0"/>
              <a:t>.</a:t>
            </a:r>
            <a:endParaRPr lang="uk-UA" dirty="0" smtClean="0"/>
          </a:p>
          <a:p>
            <a:pPr algn="just">
              <a:buNone/>
            </a:pPr>
            <a:r>
              <a:rPr lang="ru-RU" dirty="0" smtClean="0"/>
              <a:t>          На суднах </a:t>
            </a:r>
            <a:r>
              <a:rPr lang="ru-RU" dirty="0" err="1" smtClean="0"/>
              <a:t>з</a:t>
            </a:r>
            <a:r>
              <a:rPr lang="ru-RU" dirty="0" smtClean="0"/>
              <a:t> горизонтальною </a:t>
            </a:r>
            <a:r>
              <a:rPr lang="ru-RU" dirty="0" err="1" smtClean="0"/>
              <a:t>обробкою</a:t>
            </a:r>
            <a:r>
              <a:rPr lang="ru-RU" dirty="0" smtClean="0"/>
              <a:t> </a:t>
            </a:r>
            <a:r>
              <a:rPr lang="ru-RU" dirty="0" err="1" smtClean="0"/>
              <a:t>вантажів</a:t>
            </a:r>
            <a:r>
              <a:rPr lang="ru-RU" dirty="0" smtClean="0"/>
              <a:t> (</a:t>
            </a:r>
            <a:r>
              <a:rPr lang="ru-RU" dirty="0" err="1" smtClean="0"/>
              <a:t>Ро-Ро</a:t>
            </a:r>
            <a:r>
              <a:rPr lang="ru-RU" dirty="0" smtClean="0"/>
              <a:t>)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 – </a:t>
            </a:r>
            <a:r>
              <a:rPr lang="ru-RU" dirty="0" err="1" smtClean="0"/>
              <a:t>забортні</a:t>
            </a:r>
            <a:r>
              <a:rPr lang="ru-RU" dirty="0" smtClean="0"/>
              <a:t> </a:t>
            </a:r>
            <a:r>
              <a:rPr lang="ru-RU" b="1" dirty="0" err="1" smtClean="0"/>
              <a:t>апарел</a:t>
            </a:r>
            <a:r>
              <a:rPr lang="ru-RU" dirty="0" err="1" smtClean="0"/>
              <a:t>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своєрідні</a:t>
            </a:r>
            <a:r>
              <a:rPr lang="ru-RU" dirty="0" smtClean="0"/>
              <a:t> мости,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проїзд</a:t>
            </a:r>
            <a:r>
              <a:rPr lang="ru-RU" dirty="0" smtClean="0"/>
              <a:t> </a:t>
            </a:r>
            <a:r>
              <a:rPr lang="ru-RU" dirty="0" err="1" smtClean="0"/>
              <a:t>самохідної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берега на судно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зворотному</a:t>
            </a:r>
            <a:r>
              <a:rPr lang="ru-RU" dirty="0" smtClean="0"/>
              <a:t> </a:t>
            </a:r>
            <a:r>
              <a:rPr lang="ru-RU" dirty="0" err="1" smtClean="0"/>
              <a:t>напрямі</a:t>
            </a:r>
            <a:r>
              <a:rPr lang="ru-RU" dirty="0" smtClean="0"/>
              <a:t>.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апарелей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досягати</a:t>
            </a:r>
            <a:r>
              <a:rPr lang="ru-RU" dirty="0" smtClean="0"/>
              <a:t> 50 м, ширина 10 м. </a:t>
            </a:r>
            <a:r>
              <a:rPr lang="ru-RU" dirty="0" err="1" smtClean="0"/>
              <a:t>Апарелі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встановлюватися</a:t>
            </a:r>
            <a:r>
              <a:rPr lang="ru-RU" dirty="0" smtClean="0"/>
              <a:t> в </a:t>
            </a:r>
            <a:r>
              <a:rPr lang="ru-RU" dirty="0" err="1" smtClean="0"/>
              <a:t>носовій</a:t>
            </a:r>
            <a:r>
              <a:rPr lang="ru-RU" dirty="0" smtClean="0"/>
              <a:t> </a:t>
            </a:r>
            <a:r>
              <a:rPr lang="ru-RU" dirty="0" err="1" smtClean="0"/>
              <a:t>кінцівці</a:t>
            </a:r>
            <a:r>
              <a:rPr lang="ru-RU" dirty="0" smtClean="0"/>
              <a:t> судна, в </a:t>
            </a:r>
            <a:r>
              <a:rPr lang="ru-RU" dirty="0" err="1" smtClean="0"/>
              <a:t>кормі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борту судна.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38200" y="627797"/>
            <a:ext cx="10515600" cy="554916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Бортові</a:t>
            </a:r>
            <a:r>
              <a:rPr lang="ru-RU" dirty="0" smtClean="0"/>
              <a:t> </a:t>
            </a:r>
            <a:r>
              <a:rPr lang="ru-RU" dirty="0" err="1" smtClean="0"/>
              <a:t>апарелі</a:t>
            </a:r>
            <a:r>
              <a:rPr lang="ru-RU" dirty="0" smtClean="0"/>
              <a:t>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b="1" dirty="0" err="1" smtClean="0"/>
              <a:t>лацпортів</a:t>
            </a:r>
            <a:r>
              <a:rPr lang="ru-RU" b="1" dirty="0" smtClean="0"/>
              <a:t>, 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закривають</a:t>
            </a:r>
            <a:r>
              <a:rPr lang="ru-RU" b="1" dirty="0" smtClean="0"/>
              <a:t> </a:t>
            </a:r>
            <a:r>
              <a:rPr lang="ru-RU" dirty="0" err="1" smtClean="0"/>
              <a:t>вирізи</a:t>
            </a:r>
            <a:r>
              <a:rPr lang="ru-RU" dirty="0" smtClean="0"/>
              <a:t> в борту судна в </a:t>
            </a:r>
            <a:r>
              <a:rPr lang="ru-RU" dirty="0" err="1" smtClean="0"/>
              <a:t>похідному</a:t>
            </a:r>
            <a:r>
              <a:rPr lang="ru-RU" dirty="0" smtClean="0"/>
              <a:t> </a:t>
            </a:r>
            <a:r>
              <a:rPr lang="ru-RU" dirty="0" err="1" smtClean="0"/>
              <a:t>положенні</a:t>
            </a:r>
            <a:r>
              <a:rPr lang="ru-RU" dirty="0" smtClean="0"/>
              <a:t>. </a:t>
            </a:r>
            <a:r>
              <a:rPr lang="ru-RU" dirty="0" err="1" smtClean="0"/>
              <a:t>Апарелі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поворотними</a:t>
            </a:r>
            <a:r>
              <a:rPr lang="ru-RU" dirty="0" smtClean="0"/>
              <a:t>.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встановлюють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кормі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завантажувати</a:t>
            </a:r>
            <a:r>
              <a:rPr lang="ru-RU" dirty="0" smtClean="0"/>
              <a:t> судно, яке </a:t>
            </a:r>
            <a:r>
              <a:rPr lang="ru-RU" dirty="0" err="1" smtClean="0"/>
              <a:t>пришвартоване</a:t>
            </a:r>
            <a:r>
              <a:rPr lang="ru-RU" dirty="0" smtClean="0"/>
              <a:t> до </a:t>
            </a:r>
            <a:r>
              <a:rPr lang="ru-RU" dirty="0" err="1" smtClean="0"/>
              <a:t>пірсу</a:t>
            </a:r>
            <a:r>
              <a:rPr lang="ru-RU" dirty="0" smtClean="0"/>
              <a:t> як бортом, так </a:t>
            </a:r>
            <a:r>
              <a:rPr lang="ru-RU" dirty="0" err="1" smtClean="0"/>
              <a:t>і</a:t>
            </a:r>
            <a:r>
              <a:rPr lang="ru-RU" dirty="0" smtClean="0"/>
              <a:t> кормою.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3" descr="31735-2863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61554" y="2715904"/>
            <a:ext cx="5483648" cy="361118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450376"/>
            <a:ext cx="10515600" cy="5726587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Вантажні</a:t>
            </a:r>
            <a:r>
              <a:rPr lang="ru-RU" b="1" dirty="0" smtClean="0"/>
              <a:t> </a:t>
            </a:r>
            <a:r>
              <a:rPr lang="ru-RU" b="1" dirty="0" err="1" smtClean="0"/>
              <a:t>пристрої</a:t>
            </a:r>
            <a:r>
              <a:rPr lang="ru-RU" b="1" dirty="0" smtClean="0"/>
              <a:t> </a:t>
            </a:r>
            <a:r>
              <a:rPr lang="ru-RU" b="1" dirty="0" err="1" smtClean="0"/>
              <a:t>неперервної</a:t>
            </a:r>
            <a:r>
              <a:rPr lang="ru-RU" b="1" dirty="0" smtClean="0"/>
              <a:t> </a:t>
            </a:r>
            <a:r>
              <a:rPr lang="ru-RU" b="1" dirty="0" err="1" smtClean="0"/>
              <a:t>дії</a:t>
            </a:r>
            <a:r>
              <a:rPr lang="ru-RU" b="1" dirty="0" smtClean="0"/>
              <a:t> 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при </a:t>
            </a:r>
            <a:r>
              <a:rPr lang="ru-RU" dirty="0" err="1" smtClean="0"/>
              <a:t>перевезенні</a:t>
            </a:r>
            <a:r>
              <a:rPr lang="ru-RU" dirty="0" smtClean="0"/>
              <a:t> </a:t>
            </a:r>
            <a:r>
              <a:rPr lang="ru-RU" dirty="0" err="1" smtClean="0"/>
              <a:t>сипучих</a:t>
            </a:r>
            <a:r>
              <a:rPr lang="ru-RU" dirty="0" smtClean="0"/>
              <a:t> </a:t>
            </a:r>
            <a:r>
              <a:rPr lang="ru-RU" dirty="0" err="1" smtClean="0"/>
              <a:t>вантажів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стрічкові</a:t>
            </a:r>
            <a:r>
              <a:rPr lang="ru-RU" dirty="0" smtClean="0"/>
              <a:t> </a:t>
            </a:r>
            <a:r>
              <a:rPr lang="ru-RU" dirty="0" err="1" smtClean="0"/>
              <a:t>транспортери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елеватори</a:t>
            </a:r>
            <a:r>
              <a:rPr lang="ru-RU" dirty="0" smtClean="0"/>
              <a:t>.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переміщують</a:t>
            </a:r>
            <a:r>
              <a:rPr lang="ru-RU" dirty="0" smtClean="0"/>
              <a:t> </a:t>
            </a:r>
            <a:r>
              <a:rPr lang="ru-RU" dirty="0" err="1" smtClean="0"/>
              <a:t>вантаж</a:t>
            </a:r>
            <a:r>
              <a:rPr lang="ru-RU" dirty="0" smtClean="0"/>
              <a:t> в горизонтальному </a:t>
            </a:r>
            <a:r>
              <a:rPr lang="ru-RU" dirty="0" err="1" smtClean="0"/>
              <a:t>напрямі</a:t>
            </a:r>
            <a:r>
              <a:rPr lang="ru-RU" dirty="0" smtClean="0"/>
              <a:t>, </a:t>
            </a:r>
            <a:r>
              <a:rPr lang="ru-RU" dirty="0" err="1" smtClean="0"/>
              <a:t>другі</a:t>
            </a:r>
            <a:r>
              <a:rPr lang="ru-RU" dirty="0" smtClean="0"/>
              <a:t> – </a:t>
            </a:r>
            <a:r>
              <a:rPr lang="ru-RU" smtClean="0"/>
              <a:t>в </a:t>
            </a:r>
            <a:r>
              <a:rPr lang="ru-RU" smtClean="0"/>
              <a:t>вертикальному.</a:t>
            </a:r>
            <a:endParaRPr lang="ru-RU" dirty="0"/>
          </a:p>
        </p:txBody>
      </p:sp>
      <p:pic>
        <p:nvPicPr>
          <p:cNvPr id="4" name="Содержимое 4" descr="ko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4693" y="2403865"/>
            <a:ext cx="5524500" cy="3686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412</Words>
  <Application>Microsoft Office PowerPoint</Application>
  <PresentationFormat>Произвольный</PresentationFormat>
  <Paragraphs>55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Офисная тема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Mobile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2020-05-07T09:46:48Z</dcterms:created>
  <dcterms:modified xsi:type="dcterms:W3CDTF">2023-02-13T12:07:34Z</dcterms:modified>
</cp:coreProperties>
</file>