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6" r:id="rId11"/>
    <p:sldId id="287" r:id="rId12"/>
    <p:sldId id="288" r:id="rId13"/>
    <p:sldId id="289" r:id="rId14"/>
    <p:sldId id="290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8870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592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01093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9663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349248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8892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5865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730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5359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3663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384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084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3450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763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035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43294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833F3-2628-4FCB-AE8E-3881AE694ED7}" type="datetimeFigureOut">
              <a:rPr lang="ru-RU" smtClean="0"/>
              <a:t>13.07.2022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1D9559-A742-4254-97D7-098C74950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9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3674CE-88CE-4E88-84EB-C5D5A6A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52" y="0"/>
            <a:ext cx="8716895" cy="68566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981F6-7FD8-4169-8C93-A38A5AF8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601" y="5899053"/>
            <a:ext cx="8596668" cy="13208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Заняття 12</a:t>
            </a:r>
            <a:r>
              <a:rPr lang="ru-RU" dirty="0">
                <a:solidFill>
                  <a:schemeClr val="tx1"/>
                </a:solidFill>
              </a:rPr>
              <a:t>.07.2022</a:t>
            </a:r>
          </a:p>
        </p:txBody>
      </p:sp>
    </p:spTree>
    <p:extLst>
      <p:ext uri="{BB962C8B-B14F-4D97-AF65-F5344CB8AC3E}">
        <p14:creationId xmlns:p14="http://schemas.microsoft.com/office/powerpoint/2010/main" val="10864565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E89FB8-00FD-4365-B90C-514EABC63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642" y="458398"/>
            <a:ext cx="10295466" cy="3880773"/>
          </a:xfrm>
        </p:spPr>
        <p:txBody>
          <a:bodyPr/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Одним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із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найголовніших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індикаторів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професійності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пілота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є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майстерність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посадки.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Якщо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хочете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сказати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що-небудь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приємне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пілотам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подякуйте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їм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хорошу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посадку. Але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варто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аплодувати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одразу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посадки,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пілоти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чують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оплесків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через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увімкнення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дуже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шумної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гальмування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реверсом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двигуна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Посадка самолета красиво (40 фото) - красивые картинки и HD фото">
            <a:extLst>
              <a:ext uri="{FF2B5EF4-FFF2-40B4-BE49-F238E27FC236}">
                <a16:creationId xmlns:a16="http://schemas.microsoft.com/office/drawing/2014/main" id="{746D5F8D-FA71-4E67-8D25-0518D60AC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2" y="2380948"/>
            <a:ext cx="6527410" cy="39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Зачем люди хлопают пилотам когда садится самолёт">
            <a:extLst>
              <a:ext uri="{FF2B5EF4-FFF2-40B4-BE49-F238E27FC236}">
                <a16:creationId xmlns:a16="http://schemas.microsoft.com/office/drawing/2014/main" id="{F094237C-7E94-4CDB-932F-C1264B83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77" y="2380948"/>
            <a:ext cx="3404731" cy="22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Почему русские аплодируют в самолете? - Russia Beyond по-русски">
            <a:extLst>
              <a:ext uri="{FF2B5EF4-FFF2-40B4-BE49-F238E27FC236}">
                <a16:creationId xmlns:a16="http://schemas.microsoft.com/office/drawing/2014/main" id="{00A54DD7-00F8-4E05-AA16-4D6EA45E5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77" y="4662543"/>
            <a:ext cx="3404730" cy="19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4355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091B2E-DD7C-4EC1-B181-16FDD354B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54" y="655346"/>
            <a:ext cx="10225128" cy="3880773"/>
          </a:xfrm>
        </p:spPr>
        <p:txBody>
          <a:bodyPr/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Деякі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перевізники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дозволяють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командирам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котрі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 одному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рейсі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снідати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обідати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одному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місці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перервою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меншою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за годину. Вони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їсти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ресторанах,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один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чекає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щонайменше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60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хвилин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спостерігає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колегою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отруївся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здоровий?</a:t>
            </a:r>
          </a:p>
          <a:p>
            <a:endParaRPr lang="ru-RU" dirty="0"/>
          </a:p>
        </p:txBody>
      </p:sp>
      <p:pic>
        <p:nvPicPr>
          <p:cNvPr id="13314" name="Picture 2" descr="Почему пилотам нельзя есть одинаковую еду на борту самолета: все ради  безопасности пассажиров">
            <a:extLst>
              <a:ext uri="{FF2B5EF4-FFF2-40B4-BE49-F238E27FC236}">
                <a16:creationId xmlns:a16="http://schemas.microsoft.com/office/drawing/2014/main" id="{CBA7229A-3D37-46DF-A28B-82FD36A1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70" y="2252120"/>
            <a:ext cx="5180127" cy="26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Разная еда для пилотов — почему это важно">
            <a:extLst>
              <a:ext uri="{FF2B5EF4-FFF2-40B4-BE49-F238E27FC236}">
                <a16:creationId xmlns:a16="http://schemas.microsoft.com/office/drawing/2014/main" id="{75CCA428-8473-4CCD-B9C9-C60D6275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4" y="2252120"/>
            <a:ext cx="4758104" cy="26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наете ли вы, что пилот и второй пилот должны есть разную еду?">
            <a:extLst>
              <a:ext uri="{FF2B5EF4-FFF2-40B4-BE49-F238E27FC236}">
                <a16:creationId xmlns:a16="http://schemas.microsoft.com/office/drawing/2014/main" id="{8C3940A8-766B-49A4-A193-E3428599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55" y="4916658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8F72FE-5C53-41FE-B8A2-635BC6B6F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50" y="542804"/>
            <a:ext cx="10351737" cy="3880773"/>
          </a:xfrm>
        </p:spPr>
        <p:txBody>
          <a:bodyPr/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Згідно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 нормами,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пілот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перебувати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за штурвалом до 16 годин без перерви. Тут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знаходиться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гіршій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ситуації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ніж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наприклад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шофер-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далекобійник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адже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той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пригальмувати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узбіччі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поспати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годинку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-другу, а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повітрі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цього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зробиш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8F9396-A9D0-46DB-9344-523913367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25" y="1665521"/>
            <a:ext cx="5828445" cy="3880773"/>
          </a:xfrm>
          <a:prstGeom prst="rect">
            <a:avLst/>
          </a:prstGeom>
        </p:spPr>
      </p:pic>
      <p:pic>
        <p:nvPicPr>
          <p:cNvPr id="6150" name="Picture 6" descr="Ан-225 МРИЯ. Взлет самого большого самолета в мире в аэропорту Чимор,  Боливия. Видео из кабины. - YouTube">
            <a:extLst>
              <a:ext uri="{FF2B5EF4-FFF2-40B4-BE49-F238E27FC236}">
                <a16:creationId xmlns:a16="http://schemas.microsoft.com/office/drawing/2014/main" id="{6228D0C4-8410-4A32-A5D6-42B2B59E9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1048"/>
            <a:ext cx="6302325" cy="35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7022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069189-AE75-406C-A835-266EBE2BB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12" y="219248"/>
            <a:ext cx="10478346" cy="3880773"/>
          </a:xfrm>
        </p:spPr>
        <p:txBody>
          <a:bodyPr/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Повітря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салоні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брудне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як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вважають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деякі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пасажири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Частина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проходить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рециркуляцію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зменшення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вологості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чого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пропускається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через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спеціальні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фільтри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такі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як стоять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операційних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Щодо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історій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отримання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дози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опромінення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Вона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залежить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наскільки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високо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здійснюється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політ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типовій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комерційних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авіакомпанії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висоті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10 км вона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складає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лише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0.003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мілізіверта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годину.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флюорографії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людина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отримує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приблизно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мілізіверт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Радиация в самолете - мифы и реальность">
            <a:extLst>
              <a:ext uri="{FF2B5EF4-FFF2-40B4-BE49-F238E27FC236}">
                <a16:creationId xmlns:a16="http://schemas.microsoft.com/office/drawing/2014/main" id="{0E224545-B42C-40CE-9C9E-00BEE1C1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91" y="3108961"/>
            <a:ext cx="3399666" cy="33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ондиционер в самолете: устройство системы кондиционирования воздуха">
            <a:extLst>
              <a:ext uri="{FF2B5EF4-FFF2-40B4-BE49-F238E27FC236}">
                <a16:creationId xmlns:a16="http://schemas.microsoft.com/office/drawing/2014/main" id="{10D0A953-F37F-44C6-BF93-3DCCD68A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8" y="2698975"/>
            <a:ext cx="3817033" cy="22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истема кондиціювання повітря (авіація) — Вікіпедія">
            <a:extLst>
              <a:ext uri="{FF2B5EF4-FFF2-40B4-BE49-F238E27FC236}">
                <a16:creationId xmlns:a16="http://schemas.microsoft.com/office/drawing/2014/main" id="{BE2C56E7-1BE1-4DE8-A7AB-43CF64DA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60" y="3341345"/>
            <a:ext cx="3167282" cy="31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3833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486284-D2A5-4B4B-89AD-B40241183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15" y="373992"/>
            <a:ext cx="10576820" cy="3880773"/>
          </a:xfrm>
        </p:spPr>
        <p:txBody>
          <a:bodyPr/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Багато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пілотів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польоті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пережили удар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блискавки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лайнер.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Пасажири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чують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гуркіт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бачать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спалах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і ….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нічого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летимо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далі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спроєктовані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таким чином,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удар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блискавки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виводить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 ладу.</a:t>
            </a:r>
          </a:p>
          <a:p>
            <a:endParaRPr lang="ru-RU" dirty="0"/>
          </a:p>
        </p:txBody>
      </p:sp>
      <p:pic>
        <p:nvPicPr>
          <p:cNvPr id="4098" name="Picture 2" descr="ᐈ Цікаві факти про блискавку | Discover.in.ua">
            <a:extLst>
              <a:ext uri="{FF2B5EF4-FFF2-40B4-BE49-F238E27FC236}">
                <a16:creationId xmlns:a16="http://schemas.microsoft.com/office/drawing/2014/main" id="{47C3593F-594A-434D-AE25-373E6E87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1474936"/>
            <a:ext cx="5259233" cy="33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ідео: Блискавка вдарила в Ейфелеву вежу">
            <a:extLst>
              <a:ext uri="{FF2B5EF4-FFF2-40B4-BE49-F238E27FC236}">
                <a16:creationId xmlns:a16="http://schemas.microsoft.com/office/drawing/2014/main" id="{9F80E359-024D-4EFC-AB0F-41EDBE6D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75" y="3355959"/>
            <a:ext cx="6526531" cy="35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5843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DD98A-FAC7-404B-8D97-AC59B697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</a:t>
            </a:r>
            <a:r>
              <a:rPr lang="ru-RU" dirty="0" err="1">
                <a:solidFill>
                  <a:srgbClr val="C00000"/>
                </a:solidFill>
              </a:rPr>
              <a:t>Дякую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увагу</a:t>
            </a:r>
            <a:r>
              <a:rPr lang="ru-RU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8934C1-65E2-4D73-A22E-332136FFD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Некоторые авиационные секреты | Пикабу">
            <a:extLst>
              <a:ext uri="{FF2B5EF4-FFF2-40B4-BE49-F238E27FC236}">
                <a16:creationId xmlns:a16="http://schemas.microsoft.com/office/drawing/2014/main" id="{E4390FC3-7AB6-4744-ADD5-88223183DB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5" y="388292"/>
            <a:ext cx="4184650" cy="23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Гражданская авиация сегодня: важные аспекты и проблемы при подготовке  кадров / Хабр">
            <a:extLst>
              <a:ext uri="{FF2B5EF4-FFF2-40B4-BE49-F238E27FC236}">
                <a16:creationId xmlns:a16="http://schemas.microsoft.com/office/drawing/2014/main" id="{5CC75023-9B75-4582-B5BD-52989438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270000"/>
            <a:ext cx="4724210" cy="294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За год цены на авиабилеты в Казахстане взлетели более чем на 8% | Inbusiness">
            <a:extLst>
              <a:ext uri="{FF2B5EF4-FFF2-40B4-BE49-F238E27FC236}">
                <a16:creationId xmlns:a16="http://schemas.microsoft.com/office/drawing/2014/main" id="{E6158CFA-6B00-4DF7-B36E-81AEF697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1" y="1589447"/>
            <a:ext cx="3353019" cy="251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Обои авиация 2560x1600, картинки, фото, скачать обои высокого качества">
            <a:extLst>
              <a:ext uri="{FF2B5EF4-FFF2-40B4-BE49-F238E27FC236}">
                <a16:creationId xmlns:a16="http://schemas.microsoft.com/office/drawing/2014/main" id="{E23B3A2E-1D18-4EAE-AAC2-DD43C41C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" y="3984923"/>
            <a:ext cx="4609909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Фотография Самолеты Пассажирские Самолеты летящий Авиация">
            <a:extLst>
              <a:ext uri="{FF2B5EF4-FFF2-40B4-BE49-F238E27FC236}">
                <a16:creationId xmlns:a16="http://schemas.microsoft.com/office/drawing/2014/main" id="{0DA00054-2FE6-4A63-9C6E-33A1639F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83" y="3984923"/>
            <a:ext cx="4428666" cy="28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Бизнес-авиация">
            <a:extLst>
              <a:ext uri="{FF2B5EF4-FFF2-40B4-BE49-F238E27FC236}">
                <a16:creationId xmlns:a16="http://schemas.microsoft.com/office/drawing/2014/main" id="{D4586BBC-909B-46E2-84F9-25927F5C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709" y="2247221"/>
            <a:ext cx="3764986" cy="28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Малая авиация в ОАЭ: заказать самолет">
            <a:extLst>
              <a:ext uri="{FF2B5EF4-FFF2-40B4-BE49-F238E27FC236}">
                <a16:creationId xmlns:a16="http://schemas.microsoft.com/office/drawing/2014/main" id="{455815D7-2807-4E6C-A287-59CFCA4A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84" y="4777347"/>
            <a:ext cx="2875877" cy="208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67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265AE-0101-42AA-B3ED-B735753E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578" y="368816"/>
            <a:ext cx="7256844" cy="89564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Цікаві факти про літаки і авіацію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BB0153-F7A5-41AD-8247-4453B433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68F957-3711-4924-BDA2-2E6A75FE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80" y="2160589"/>
            <a:ext cx="5418666" cy="38105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66EF3B-EE79-45C7-81C1-4D8CA14D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74" y="2160589"/>
            <a:ext cx="5715798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362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2DCA79-F794-417D-B8D4-BFFAC90E2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57" y="444330"/>
            <a:ext cx="9732758" cy="3880773"/>
          </a:xfrm>
        </p:spPr>
        <p:txBody>
          <a:bodyPr/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Найбільша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висота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на яку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піднявся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-37650 м. У 77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досяг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КБ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Мікояна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Найпопулярніший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світі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– Ан-2.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перший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політ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відбувся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1947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році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З того часу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побудовано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понад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5 тис. машин.</a:t>
            </a:r>
          </a:p>
          <a:p>
            <a:endParaRPr lang="ru-RU" dirty="0"/>
          </a:p>
        </p:txBody>
      </p:sp>
      <p:pic>
        <p:nvPicPr>
          <p:cNvPr id="2050" name="Picture 2" descr="Единственный в ВСУ самолет Ан-2 принял участие в учениях на Школьном -  Крылья - Все об украинской авиации">
            <a:extLst>
              <a:ext uri="{FF2B5EF4-FFF2-40B4-BE49-F238E27FC236}">
                <a16:creationId xmlns:a16="http://schemas.microsoft.com/office/drawing/2014/main" id="{189580CE-1E5C-4638-89CC-D96AE2AE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0" y="2725116"/>
            <a:ext cx="5419626" cy="36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н-2: самолет, способный летать хвостом вперед - BBC News Русская служба">
            <a:extLst>
              <a:ext uri="{FF2B5EF4-FFF2-40B4-BE49-F238E27FC236}">
                <a16:creationId xmlns:a16="http://schemas.microsoft.com/office/drawing/2014/main" id="{A2A0AE14-7E19-4999-98F9-EE1132DCD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33" y="2725116"/>
            <a:ext cx="6416837" cy="36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421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D19DFD-3C8B-477F-8D76-C784F6EE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" y="106706"/>
            <a:ext cx="10436143" cy="3880773"/>
          </a:xfrm>
        </p:spPr>
        <p:txBody>
          <a:bodyPr/>
          <a:lstStyle/>
          <a:p>
            <a:pPr fontAlgn="base"/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Найбільший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світі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Ан-225 («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Мрія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»).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злітна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вага – 600 тонн.</a:t>
            </a: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Жалюзі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ілюмінаторах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бути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відчиненими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тоді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пожежники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зможуть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зазирнути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всередину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салону.</a:t>
            </a:r>
          </a:p>
          <a:p>
            <a:endParaRPr lang="ru-RU" dirty="0"/>
          </a:p>
        </p:txBody>
      </p:sp>
      <p:pic>
        <p:nvPicPr>
          <p:cNvPr id="3074" name="Picture 2" descr="АН-225 &quot;Мрія&quot; могли врятувати, але керівництво &quot;Антонов&quot; не діяло –  екс-капітан літака — УНІАН">
            <a:extLst>
              <a:ext uri="{FF2B5EF4-FFF2-40B4-BE49-F238E27FC236}">
                <a16:creationId xmlns:a16="http://schemas.microsoft.com/office/drawing/2014/main" id="{2A9D4D1A-1313-4F0F-8220-3084F325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" y="1301505"/>
            <a:ext cx="6899152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віщо підіймати шторку ілюмінатора в літаку – О, Море.Сity">
            <a:extLst>
              <a:ext uri="{FF2B5EF4-FFF2-40B4-BE49-F238E27FC236}">
                <a16:creationId xmlns:a16="http://schemas.microsoft.com/office/drawing/2014/main" id="{37385237-0134-429A-ADB6-B11F213F2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3987479"/>
            <a:ext cx="5410260" cy="28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587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915168-8346-4022-8960-31B61278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26" y="430263"/>
            <a:ext cx="11181731" cy="3880773"/>
          </a:xfrm>
        </p:spPr>
        <p:txBody>
          <a:bodyPr/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ніколи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летять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прямій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лінії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між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пунктами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призначення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Лінія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швидше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нагадує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зигзаг через правила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ETOPS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маршрут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побудований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таким чином,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знаходитись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певній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віддалі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найближчого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аеропорту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випадок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вимушеної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посадки.</a:t>
            </a:r>
          </a:p>
          <a:p>
            <a:endParaRPr lang="ru-RU" dirty="0"/>
          </a:p>
        </p:txBody>
      </p:sp>
      <p:pic>
        <p:nvPicPr>
          <p:cNvPr id="7170" name="Picture 2" descr="Дороги в облаках: по каким маршрутам летают самолеты и почему | Блог  Касперского">
            <a:extLst>
              <a:ext uri="{FF2B5EF4-FFF2-40B4-BE49-F238E27FC236}">
                <a16:creationId xmlns:a16="http://schemas.microsoft.com/office/drawing/2014/main" id="{9CE573E2-9BAF-4010-A700-56EF578E7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340" y="1539239"/>
            <a:ext cx="5093677" cy="509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✈ Почему самолеты не летают по прямой, а по дуге или зигзагами">
            <a:extLst>
              <a:ext uri="{FF2B5EF4-FFF2-40B4-BE49-F238E27FC236}">
                <a16:creationId xmlns:a16="http://schemas.microsoft.com/office/drawing/2014/main" id="{5FC4636F-7BE8-43EA-956D-3CB2A63E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9" y="2170213"/>
            <a:ext cx="6017128" cy="44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550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7CD338-9889-4043-8CA9-6C19786F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24" y="613143"/>
            <a:ext cx="9985977" cy="3880773"/>
          </a:xfrm>
        </p:spPr>
        <p:txBody>
          <a:bodyPr/>
          <a:lstStyle/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Авіакомпанії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заливають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літаків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рівно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стільки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пального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скільки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треба для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Воно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важке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тому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перевозити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його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дорого.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Щоб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заощадити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витратах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баків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заливають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зайвого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196" name="Picture 4" descr="Информация МАУ о сбое заправок топливом в аэропорту «Борисполь» - Крылья -  Все об украинской авиации">
            <a:extLst>
              <a:ext uri="{FF2B5EF4-FFF2-40B4-BE49-F238E27FC236}">
                <a16:creationId xmlns:a16="http://schemas.microsoft.com/office/drawing/2014/main" id="{10A8BD5C-A73C-4990-908B-B8EB8C41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8628"/>
            <a:ext cx="6221091" cy="41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Чем заправляется самолет: Расход топлива разных самолетов — что это такое и  от чего зависит — Авиатор — Магазин для детей и их родителей">
            <a:extLst>
              <a:ext uri="{FF2B5EF4-FFF2-40B4-BE49-F238E27FC236}">
                <a16:creationId xmlns:a16="http://schemas.microsoft.com/office/drawing/2014/main" id="{D24E1486-9685-4981-A8BB-212D0E924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1"/>
          <a:stretch/>
        </p:blipFill>
        <p:spPr bwMode="auto">
          <a:xfrm>
            <a:off x="6221091" y="2208628"/>
            <a:ext cx="5970909" cy="41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886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3BB8B6-A5C8-4C4D-8371-04361D6EC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84" y="146188"/>
            <a:ext cx="10900376" cy="3880773"/>
          </a:xfrm>
        </p:spPr>
        <p:txBody>
          <a:bodyPr/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Люди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вважають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летіти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самостійно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автопілоті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майже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весь час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правда — 70-80% часу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польоту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судно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летить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автопілоті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Але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посадити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самостійно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автопілот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здатний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навіть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допомогою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найсучаснішої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Autoland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9218" name="Picture 2" descr="Что опаснее взлет или посадка. Что тяжелей и опасней для самолёта: взлёт  или посадка? Стоит ли бояться столкновения с птицами">
            <a:extLst>
              <a:ext uri="{FF2B5EF4-FFF2-40B4-BE49-F238E27FC236}">
                <a16:creationId xmlns:a16="http://schemas.microsoft.com/office/drawing/2014/main" id="{5E7886D4-FFDA-413A-98B1-F7688C1B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6" y="1994049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к устроена кабина пилота :: Интересности из Интернета :: adsl.kirov.ru">
            <a:extLst>
              <a:ext uri="{FF2B5EF4-FFF2-40B4-BE49-F238E27FC236}">
                <a16:creationId xmlns:a16="http://schemas.microsoft.com/office/drawing/2014/main" id="{7494EC09-A0BA-4AE3-AC06-F16354203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84" y="1276828"/>
            <a:ext cx="4126572" cy="27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бина самолета. фото. описание. — О самолётах и авиастроении">
            <a:extLst>
              <a:ext uri="{FF2B5EF4-FFF2-40B4-BE49-F238E27FC236}">
                <a16:creationId xmlns:a16="http://schemas.microsoft.com/office/drawing/2014/main" id="{327307C0-295A-4F53-8FD6-CB9B1916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84" y="4180905"/>
            <a:ext cx="4126572" cy="26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848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BAEC15-05BC-4A2B-95EA-97C454FE3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44" y="514669"/>
            <a:ext cx="10520550" cy="3880773"/>
          </a:xfrm>
        </p:spPr>
        <p:txBody>
          <a:bodyPr/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Існує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хибна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думка,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тривалих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перельотів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двигуни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вимикають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деякий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час просто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планує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Насправді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штатний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ситуаціях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такого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ніколи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відбувається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42" name="Picture 2" descr="Что такое флюгирование винта? #shorts - YouTube">
            <a:extLst>
              <a:ext uri="{FF2B5EF4-FFF2-40B4-BE49-F238E27FC236}">
                <a16:creationId xmlns:a16="http://schemas.microsoft.com/office/drawing/2014/main" id="{4D1B7711-4AB9-4B88-AAF1-2236D3072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9" t="2111" r="34664" b="1003"/>
          <a:stretch/>
        </p:blipFill>
        <p:spPr bwMode="auto">
          <a:xfrm>
            <a:off x="478301" y="1974684"/>
            <a:ext cx="2532184" cy="448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irbus собрался оснастить гибридным двигателем новую модель самолета">
            <a:extLst>
              <a:ext uri="{FF2B5EF4-FFF2-40B4-BE49-F238E27FC236}">
                <a16:creationId xmlns:a16="http://schemas.microsoft.com/office/drawing/2014/main" id="{205A3D1B-A379-4569-8904-3869E3F5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04" y="1974684"/>
            <a:ext cx="4240823" cy="27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к моют двигатели самолетов">
            <a:extLst>
              <a:ext uri="{FF2B5EF4-FFF2-40B4-BE49-F238E27FC236}">
                <a16:creationId xmlns:a16="http://schemas.microsoft.com/office/drawing/2014/main" id="{04730C74-6B91-452A-9C80-317E1781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46" y="3617088"/>
            <a:ext cx="4868291" cy="272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964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2A1C03C-4C19-4E84-AD2B-C54756F39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67" y="289586"/>
            <a:ext cx="10787836" cy="3880773"/>
          </a:xfrm>
        </p:spPr>
        <p:txBody>
          <a:bodyPr/>
          <a:lstStyle/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Інверсійний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так правильно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називається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біла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смужка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літаком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умовах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екстремально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низьких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температур, 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-56°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висоті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11 км,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холодне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повітря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утримувати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собі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гарячу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пару, яка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виривається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двигунів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утворює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конденсат – той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самий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білий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туман.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Довгий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тривалий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слід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свідчить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високу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вологість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ймовірність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дощів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 Короткий і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нетривалий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індикатор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сухого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повітря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передвісник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ясного неба.</a:t>
            </a:r>
          </a:p>
          <a:p>
            <a:endParaRPr lang="ru-RU" dirty="0"/>
          </a:p>
        </p:txBody>
      </p:sp>
      <p:pic>
        <p:nvPicPr>
          <p:cNvPr id="11268" name="Picture 4" descr="Химтрейлы и распыление вирусов с самолётов и вертолётов — разбираем теорию  заговора | Factcheck.kz">
            <a:extLst>
              <a:ext uri="{FF2B5EF4-FFF2-40B4-BE49-F238E27FC236}">
                <a16:creationId xmlns:a16="http://schemas.microsoft.com/office/drawing/2014/main" id="{86BCD810-536B-4F2E-94BA-654C05423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38" y="2441598"/>
            <a:ext cx="5502421" cy="412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Вот почему самолеты оставляют после себя этот белый след! - Жизнь - Limon">
            <a:extLst>
              <a:ext uri="{FF2B5EF4-FFF2-40B4-BE49-F238E27FC236}">
                <a16:creationId xmlns:a16="http://schemas.microsoft.com/office/drawing/2014/main" id="{A57DCBDA-79B5-4092-9693-7A6AC6AE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6" y="2441598"/>
            <a:ext cx="4873912" cy="412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489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650</TotalTime>
  <Words>570</Words>
  <Application>Microsoft Office PowerPoint</Application>
  <PresentationFormat>Широкоэкранный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Заняття 12.07.2022</vt:lpstr>
      <vt:lpstr>Цікаві факти про літаки і авіацію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12.07.2022</dc:title>
  <dc:creator>Professional</dc:creator>
  <cp:lastModifiedBy>Professional</cp:lastModifiedBy>
  <cp:revision>21</cp:revision>
  <dcterms:created xsi:type="dcterms:W3CDTF">2022-07-12T10:30:43Z</dcterms:created>
  <dcterms:modified xsi:type="dcterms:W3CDTF">2022-07-13T09:59:30Z</dcterms:modified>
</cp:coreProperties>
</file>