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84" r:id="rId4"/>
    <p:sldId id="286" r:id="rId5"/>
    <p:sldId id="287" r:id="rId6"/>
    <p:sldId id="301" r:id="rId7"/>
    <p:sldId id="288" r:id="rId8"/>
    <p:sldId id="289" r:id="rId9"/>
    <p:sldId id="290" r:id="rId10"/>
    <p:sldId id="291" r:id="rId11"/>
    <p:sldId id="302" r:id="rId12"/>
    <p:sldId id="292" r:id="rId13"/>
    <p:sldId id="293" r:id="rId14"/>
    <p:sldId id="305" r:id="rId15"/>
    <p:sldId id="303" r:id="rId16"/>
    <p:sldId id="304" r:id="rId17"/>
    <p:sldId id="308" r:id="rId18"/>
    <p:sldId id="306" r:id="rId19"/>
    <p:sldId id="28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586854"/>
            <a:ext cx="10515600" cy="55901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Системи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енергетичної</a:t>
            </a:r>
            <a:r>
              <a:rPr lang="ru-RU" b="1" dirty="0" smtClean="0">
                <a:solidFill>
                  <a:srgbClr val="FF0000"/>
                </a:solidFill>
              </a:rPr>
              <a:t> установки</a:t>
            </a:r>
          </a:p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Паливна</a:t>
            </a:r>
            <a:r>
              <a:rPr lang="ru-RU" b="1" dirty="0" smtClean="0"/>
              <a:t> </a:t>
            </a:r>
            <a:r>
              <a:rPr lang="ru-RU" dirty="0" smtClean="0"/>
              <a:t>система </a:t>
            </a:r>
            <a:r>
              <a:rPr lang="ru-RU" dirty="0" err="1" smtClean="0"/>
              <a:t>енергетичної</a:t>
            </a:r>
            <a:r>
              <a:rPr lang="ru-RU" dirty="0" smtClean="0"/>
              <a:t> установки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(очистки, </a:t>
            </a:r>
            <a:r>
              <a:rPr lang="ru-RU" dirty="0" err="1" smtClean="0"/>
              <a:t>підігріву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т.і</a:t>
            </a:r>
            <a:r>
              <a:rPr lang="ru-RU" dirty="0" smtClean="0"/>
              <a:t>.)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подачі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цистерн до </a:t>
            </a:r>
            <a:r>
              <a:rPr lang="ru-RU" dirty="0" err="1" smtClean="0"/>
              <a:t>двигунів</a:t>
            </a:r>
            <a:r>
              <a:rPr lang="ru-RU" dirty="0" smtClean="0"/>
              <a:t> (головного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).</a:t>
            </a:r>
            <a:r>
              <a:rPr lang="ru-RU" dirty="0" err="1" smtClean="0"/>
              <a:t>Це</a:t>
            </a:r>
            <a:r>
              <a:rPr lang="ru-RU" dirty="0" smtClean="0"/>
              <a:t> одна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систем </a:t>
            </a:r>
            <a:r>
              <a:rPr lang="ru-RU" dirty="0" err="1" smtClean="0"/>
              <a:t>енергетичної</a:t>
            </a:r>
            <a:r>
              <a:rPr lang="ru-RU" dirty="0" smtClean="0"/>
              <a:t> установки. Вона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систем </a:t>
            </a:r>
            <a:r>
              <a:rPr lang="ru-RU" dirty="0" err="1" smtClean="0"/>
              <a:t>низького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 Система </a:t>
            </a:r>
            <a:r>
              <a:rPr lang="ru-RU" dirty="0" err="1" smtClean="0"/>
              <a:t>низького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подачі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до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цистерни</a:t>
            </a:r>
            <a:r>
              <a:rPr lang="ru-RU" dirty="0" smtClean="0"/>
              <a:t>, </a:t>
            </a:r>
            <a:r>
              <a:rPr lang="ru-RU" dirty="0" err="1" smtClean="0"/>
              <a:t>паливо</a:t>
            </a:r>
            <a:r>
              <a:rPr lang="ru-RU" dirty="0" smtClean="0"/>
              <a:t> проводи, насоси ,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підігрівачі</a:t>
            </a:r>
            <a:r>
              <a:rPr lang="ru-RU" dirty="0" smtClean="0"/>
              <a:t>, </a:t>
            </a:r>
            <a:r>
              <a:rPr lang="ru-RU" dirty="0" err="1" smtClean="0"/>
              <a:t>сепаратори</a:t>
            </a:r>
            <a:r>
              <a:rPr lang="ru-RU" dirty="0" smtClean="0"/>
              <a:t>, </a:t>
            </a:r>
            <a:r>
              <a:rPr lang="ru-RU" dirty="0" err="1" smtClean="0"/>
              <a:t>фільтри</a:t>
            </a:r>
            <a:r>
              <a:rPr lang="ru-RU" dirty="0" smtClean="0"/>
              <a:t>. Система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(</a:t>
            </a:r>
            <a:r>
              <a:rPr lang="ru-RU" dirty="0" err="1" smtClean="0"/>
              <a:t>паливна</a:t>
            </a:r>
            <a:r>
              <a:rPr lang="ru-RU" dirty="0" smtClean="0"/>
              <a:t> </a:t>
            </a:r>
            <a:r>
              <a:rPr lang="ru-RU" dirty="0" err="1" smtClean="0"/>
              <a:t>апаратура</a:t>
            </a:r>
            <a:r>
              <a:rPr lang="ru-RU" dirty="0" smtClean="0"/>
              <a:t>) </a:t>
            </a:r>
            <a:r>
              <a:rPr lang="ru-RU" dirty="0" err="1" smtClean="0"/>
              <a:t>вприскує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в камеру </a:t>
            </a:r>
            <a:r>
              <a:rPr lang="ru-RU" dirty="0" err="1" smtClean="0"/>
              <a:t>згорання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паливного</a:t>
            </a:r>
            <a:r>
              <a:rPr lang="ru-RU" dirty="0" smtClean="0"/>
              <a:t> насоса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форсунки,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з’єднані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проводом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-sma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8299" y="525292"/>
            <a:ext cx="9648967" cy="5757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553551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в цистернах запасу 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в машинному </a:t>
            </a:r>
            <a:r>
              <a:rPr lang="ru-RU" dirty="0" err="1" smtClean="0"/>
              <a:t>відділенні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між</a:t>
            </a:r>
            <a:r>
              <a:rPr lang="ru-RU" dirty="0" smtClean="0"/>
              <a:t> донному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ru-RU" dirty="0" err="1" smtClean="0"/>
              <a:t>спеціальних</a:t>
            </a:r>
            <a:r>
              <a:rPr lang="ru-RU" dirty="0" smtClean="0"/>
              <a:t> танках.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на суднах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важкому</a:t>
            </a:r>
            <a:r>
              <a:rPr lang="ru-RU" dirty="0" smtClean="0"/>
              <a:t> </a:t>
            </a:r>
            <a:r>
              <a:rPr lang="ru-RU" dirty="0" err="1" smtClean="0"/>
              <a:t>паливі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в’язке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перед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треба </a:t>
            </a:r>
            <a:r>
              <a:rPr lang="ru-RU" dirty="0" err="1" smtClean="0"/>
              <a:t>підігріти</a:t>
            </a:r>
            <a:r>
              <a:rPr lang="ru-RU" dirty="0" smtClean="0"/>
              <a:t>, Для </a:t>
            </a:r>
            <a:r>
              <a:rPr lang="ru-RU" dirty="0" err="1" smtClean="0"/>
              <a:t>цього</a:t>
            </a:r>
            <a:r>
              <a:rPr lang="ru-RU" dirty="0" smtClean="0"/>
              <a:t> на </a:t>
            </a:r>
            <a:r>
              <a:rPr lang="ru-RU" dirty="0" err="1" smtClean="0"/>
              <a:t>дні</a:t>
            </a:r>
            <a:r>
              <a:rPr lang="ru-RU" dirty="0" smtClean="0"/>
              <a:t> цистерн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змієвики</a:t>
            </a:r>
            <a:r>
              <a:rPr lang="ru-RU" dirty="0" smtClean="0"/>
              <a:t> , в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пара. </a:t>
            </a:r>
            <a:r>
              <a:rPr lang="ru-RU" dirty="0" err="1" smtClean="0"/>
              <a:t>Підігріте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насосом через </a:t>
            </a:r>
            <a:r>
              <a:rPr lang="ru-RU" dirty="0" err="1" smtClean="0"/>
              <a:t>фільтр</a:t>
            </a:r>
            <a:r>
              <a:rPr lang="ru-RU" dirty="0" smtClean="0"/>
              <a:t> </a:t>
            </a:r>
            <a:r>
              <a:rPr lang="ru-RU" dirty="0" err="1" smtClean="0"/>
              <a:t>грубої</a:t>
            </a:r>
            <a:r>
              <a:rPr lang="ru-RU" dirty="0" smtClean="0"/>
              <a:t> очистки </a:t>
            </a:r>
            <a:r>
              <a:rPr lang="ru-RU" dirty="0" err="1" smtClean="0"/>
              <a:t>подається</a:t>
            </a:r>
            <a:r>
              <a:rPr lang="ru-RU" dirty="0" smtClean="0"/>
              <a:t> в </a:t>
            </a:r>
            <a:r>
              <a:rPr lang="ru-RU" dirty="0" err="1" smtClean="0"/>
              <a:t>відстійну</a:t>
            </a:r>
            <a:r>
              <a:rPr lang="ru-RU" dirty="0" smtClean="0"/>
              <a:t> цистерну. Через </a:t>
            </a:r>
            <a:r>
              <a:rPr lang="ru-RU" dirty="0" err="1" smtClean="0"/>
              <a:t>добу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відстійної</a:t>
            </a:r>
            <a:r>
              <a:rPr lang="ru-RU" dirty="0" smtClean="0"/>
              <a:t> </a:t>
            </a:r>
            <a:r>
              <a:rPr lang="ru-RU" dirty="0" err="1" smtClean="0"/>
              <a:t>цистерни</a:t>
            </a:r>
            <a:r>
              <a:rPr lang="ru-RU" dirty="0" smtClean="0"/>
              <a:t> води </a:t>
            </a:r>
            <a:r>
              <a:rPr lang="ru-RU" dirty="0" err="1" smtClean="0"/>
              <a:t>і</a:t>
            </a:r>
            <a:r>
              <a:rPr lang="ru-RU" dirty="0" smtClean="0"/>
              <a:t> шламу) </a:t>
            </a:r>
            <a:r>
              <a:rPr lang="ru-RU" dirty="0" err="1" smtClean="0"/>
              <a:t>паливо</a:t>
            </a:r>
            <a:r>
              <a:rPr lang="ru-RU" dirty="0" smtClean="0"/>
              <a:t> насосами </a:t>
            </a:r>
            <a:r>
              <a:rPr lang="ru-RU" dirty="0" err="1" smtClean="0"/>
              <a:t>сепараторів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на </a:t>
            </a:r>
            <a:r>
              <a:rPr lang="ru-RU" dirty="0" err="1" smtClean="0"/>
              <a:t>підігрівачі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сепарації</a:t>
            </a:r>
            <a:r>
              <a:rPr lang="ru-RU" dirty="0" smtClean="0"/>
              <a:t> в </a:t>
            </a:r>
            <a:r>
              <a:rPr lang="ru-RU" dirty="0" err="1" smtClean="0"/>
              <a:t>витратну</a:t>
            </a:r>
            <a:r>
              <a:rPr lang="ru-RU" dirty="0" smtClean="0"/>
              <a:t> цистерну. В </a:t>
            </a:r>
            <a:r>
              <a:rPr lang="ru-RU" dirty="0" err="1" smtClean="0"/>
              <a:t>витратній</a:t>
            </a:r>
            <a:r>
              <a:rPr lang="ru-RU" dirty="0" smtClean="0"/>
              <a:t> </a:t>
            </a:r>
            <a:r>
              <a:rPr lang="ru-RU" dirty="0" err="1" smtClean="0"/>
              <a:t>цистерні</a:t>
            </a:r>
            <a:r>
              <a:rPr lang="ru-RU" dirty="0" smtClean="0"/>
              <a:t> </a:t>
            </a:r>
            <a:r>
              <a:rPr lang="ru-RU" dirty="0" err="1" smtClean="0"/>
              <a:t>паливо</a:t>
            </a:r>
            <a:r>
              <a:rPr lang="ru-RU" dirty="0" smtClean="0"/>
              <a:t> </a:t>
            </a:r>
            <a:r>
              <a:rPr lang="ru-RU" dirty="0" err="1" smtClean="0"/>
              <a:t>підігрівається</a:t>
            </a:r>
            <a:r>
              <a:rPr lang="ru-RU" dirty="0" smtClean="0"/>
              <a:t> до </a:t>
            </a:r>
            <a:r>
              <a:rPr lang="ru-RU" dirty="0" err="1" smtClean="0"/>
              <a:t>температури</a:t>
            </a:r>
            <a:r>
              <a:rPr lang="ru-RU" dirty="0" smtClean="0"/>
              <a:t> на 10 ˚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спалаху</a:t>
            </a:r>
            <a:r>
              <a:rPr lang="ru-RU" dirty="0" smtClean="0"/>
              <a:t> </a:t>
            </a:r>
            <a:r>
              <a:rPr lang="ru-RU" dirty="0" err="1" smtClean="0"/>
              <a:t>парів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через </a:t>
            </a:r>
            <a:r>
              <a:rPr lang="ru-RU" dirty="0" err="1" smtClean="0"/>
              <a:t>фільтр</a:t>
            </a:r>
            <a:r>
              <a:rPr lang="ru-RU" dirty="0" smtClean="0"/>
              <a:t> </a:t>
            </a:r>
            <a:r>
              <a:rPr lang="ru-RU" dirty="0" err="1" smtClean="0"/>
              <a:t>тонкої</a:t>
            </a:r>
            <a:r>
              <a:rPr lang="ru-RU" dirty="0" smtClean="0"/>
              <a:t> очистки </a:t>
            </a:r>
            <a:r>
              <a:rPr lang="ru-RU" dirty="0" err="1" smtClean="0"/>
              <a:t>поступає</a:t>
            </a:r>
            <a:r>
              <a:rPr lang="ru-RU" dirty="0" smtClean="0"/>
              <a:t> в систему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Масляні</a:t>
            </a:r>
            <a:r>
              <a:rPr lang="ru-RU" b="1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, очистки,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подачі</a:t>
            </a:r>
            <a:r>
              <a:rPr lang="ru-RU" dirty="0" smtClean="0"/>
              <a:t> </a:t>
            </a:r>
            <a:r>
              <a:rPr lang="ru-RU" dirty="0" err="1" smtClean="0"/>
              <a:t>мастил</a:t>
            </a:r>
            <a:r>
              <a:rPr lang="ru-RU" dirty="0" smtClean="0"/>
              <a:t> до </a:t>
            </a:r>
            <a:r>
              <a:rPr lang="ru-RU" dirty="0" err="1" smtClean="0"/>
              <a:t>поверхонь</a:t>
            </a:r>
            <a:r>
              <a:rPr lang="ru-RU" dirty="0" smtClean="0"/>
              <a:t> </a:t>
            </a:r>
            <a:r>
              <a:rPr lang="ru-RU" dirty="0" err="1" smtClean="0"/>
              <a:t>тертя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. </a:t>
            </a:r>
            <a:r>
              <a:rPr lang="ru-RU" dirty="0" err="1" smtClean="0"/>
              <a:t>Масляні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роботу </a:t>
            </a:r>
            <a:r>
              <a:rPr lang="ru-RU" dirty="0" err="1" smtClean="0"/>
              <a:t>гідравлічних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.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масляних</a:t>
            </a:r>
            <a:r>
              <a:rPr lang="ru-RU" dirty="0" smtClean="0"/>
              <a:t> систем – </a:t>
            </a:r>
            <a:r>
              <a:rPr lang="ru-RU" dirty="0" err="1" smtClean="0"/>
              <a:t>трубопроводи</a:t>
            </a:r>
            <a:r>
              <a:rPr lang="ru-RU" dirty="0" smtClean="0"/>
              <a:t>, насоси. </a:t>
            </a:r>
            <a:r>
              <a:rPr lang="ru-RU" dirty="0" err="1" smtClean="0"/>
              <a:t>фільтри</a:t>
            </a:r>
            <a:r>
              <a:rPr lang="ru-RU" dirty="0" smtClean="0"/>
              <a:t>. </a:t>
            </a:r>
            <a:r>
              <a:rPr lang="ru-RU" dirty="0" err="1" smtClean="0"/>
              <a:t>сепаратори</a:t>
            </a:r>
            <a:r>
              <a:rPr lang="ru-RU" dirty="0" smtClean="0"/>
              <a:t>. </a:t>
            </a:r>
            <a:r>
              <a:rPr lang="ru-RU" dirty="0" err="1" smtClean="0"/>
              <a:t>теплообмінні</a:t>
            </a:r>
            <a:r>
              <a:rPr lang="ru-RU" dirty="0" smtClean="0"/>
              <a:t> </a:t>
            </a:r>
            <a:r>
              <a:rPr lang="ru-RU" dirty="0" err="1" smtClean="0"/>
              <a:t>апарати</a:t>
            </a:r>
            <a:r>
              <a:rPr lang="ru-RU" dirty="0" smtClean="0"/>
              <a:t>, </a:t>
            </a:r>
            <a:r>
              <a:rPr lang="ru-RU" dirty="0" err="1" smtClean="0"/>
              <a:t>ємкості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чистих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відпрацьованих</a:t>
            </a:r>
            <a:r>
              <a:rPr lang="ru-RU" dirty="0" smtClean="0"/>
              <a:t> </a:t>
            </a:r>
            <a:r>
              <a:rPr lang="ru-RU" dirty="0" err="1" smtClean="0"/>
              <a:t>мастил</a:t>
            </a:r>
            <a:r>
              <a:rPr lang="ru-RU" dirty="0" smtClean="0"/>
              <a:t>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масляних</a:t>
            </a:r>
            <a:r>
              <a:rPr lang="ru-RU" dirty="0" smtClean="0"/>
              <a:t> систем </a:t>
            </a:r>
            <a:r>
              <a:rPr lang="ru-RU" dirty="0" err="1" smtClean="0"/>
              <a:t>визначається</a:t>
            </a:r>
            <a:r>
              <a:rPr lang="ru-RU" dirty="0" smtClean="0"/>
              <a:t> типом </a:t>
            </a:r>
            <a:r>
              <a:rPr lang="ru-RU" dirty="0" err="1" smtClean="0"/>
              <a:t>суднової</a:t>
            </a:r>
            <a:r>
              <a:rPr lang="ru-RU" dirty="0" smtClean="0"/>
              <a:t> </a:t>
            </a:r>
            <a:r>
              <a:rPr lang="ru-RU" dirty="0" err="1" smtClean="0"/>
              <a:t>енергетичної</a:t>
            </a:r>
            <a:r>
              <a:rPr lang="ru-RU" dirty="0" smtClean="0"/>
              <a:t> установки.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04967"/>
            <a:ext cx="10515600" cy="56719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Охолоджувальні</a:t>
            </a:r>
            <a:r>
              <a:rPr lang="ru-RU" b="1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головного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води, яка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охолоджує</a:t>
            </a:r>
            <a:r>
              <a:rPr lang="ru-RU" dirty="0" smtClean="0"/>
              <a:t> </a:t>
            </a:r>
            <a:r>
              <a:rPr lang="ru-RU" dirty="0" err="1" smtClean="0"/>
              <a:t>двигуни</a:t>
            </a:r>
            <a:r>
              <a:rPr lang="ru-RU" dirty="0" smtClean="0"/>
              <a:t> по </a:t>
            </a:r>
            <a:r>
              <a:rPr lang="ru-RU" dirty="0" err="1" smtClean="0"/>
              <a:t>замкненій</a:t>
            </a:r>
            <a:r>
              <a:rPr lang="ru-RU" dirty="0" smtClean="0"/>
              <a:t> </a:t>
            </a:r>
            <a:r>
              <a:rPr lang="ru-RU" dirty="0" err="1" smtClean="0"/>
              <a:t>циркуляційній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забортної</a:t>
            </a:r>
            <a:r>
              <a:rPr lang="ru-RU" dirty="0" smtClean="0"/>
              <a:t> води для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води.</a:t>
            </a:r>
          </a:p>
          <a:p>
            <a:pPr algn="just">
              <a:buNone/>
            </a:pPr>
            <a:r>
              <a:rPr lang="ru-RU" dirty="0" smtClean="0"/>
              <a:t>   Система </a:t>
            </a:r>
            <a:r>
              <a:rPr lang="ru-RU" b="1" dirty="0" err="1" smtClean="0">
                <a:solidFill>
                  <a:srgbClr val="FF0000"/>
                </a:solidFill>
              </a:rPr>
              <a:t>стисненого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повітря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пуску головного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а </a:t>
            </a:r>
            <a:r>
              <a:rPr lang="ru-RU" dirty="0" err="1" smtClean="0"/>
              <a:t>також</a:t>
            </a:r>
            <a:r>
              <a:rPr lang="ru-RU" dirty="0" smtClean="0"/>
              <a:t> для реверсу головного </a:t>
            </a:r>
            <a:r>
              <a:rPr lang="ru-RU" dirty="0" err="1" smtClean="0"/>
              <a:t>двигуна</a:t>
            </a:r>
            <a:r>
              <a:rPr lang="ru-RU" dirty="0" smtClean="0"/>
              <a:t>. До складу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компресори</a:t>
            </a:r>
            <a:r>
              <a:rPr lang="ru-RU" dirty="0" smtClean="0"/>
              <a:t>, </a:t>
            </a:r>
            <a:r>
              <a:rPr lang="ru-RU" dirty="0" err="1" smtClean="0"/>
              <a:t>трубопроводи</a:t>
            </a:r>
            <a:r>
              <a:rPr lang="ru-RU" dirty="0" smtClean="0"/>
              <a:t> , </a:t>
            </a:r>
            <a:r>
              <a:rPr lang="ru-RU" dirty="0" err="1" smtClean="0"/>
              <a:t>балони</a:t>
            </a:r>
            <a:r>
              <a:rPr lang="ru-RU" dirty="0" smtClean="0"/>
              <a:t> ля </a:t>
            </a:r>
            <a:r>
              <a:rPr lang="ru-RU" dirty="0" err="1" smtClean="0"/>
              <a:t>зберігання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Повітряно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  <a:r>
              <a:rPr lang="ru-RU" b="1" dirty="0" err="1" smtClean="0">
                <a:solidFill>
                  <a:srgbClr val="FF0000"/>
                </a:solidFill>
              </a:rPr>
              <a:t>газові</a:t>
            </a:r>
            <a:r>
              <a:rPr lang="ru-RU" b="1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подачу </a:t>
            </a:r>
            <a:r>
              <a:rPr lang="ru-RU" dirty="0" err="1" smtClean="0"/>
              <a:t>повітря</a:t>
            </a:r>
            <a:r>
              <a:rPr lang="ru-RU" dirty="0" smtClean="0"/>
              <a:t> до </a:t>
            </a:r>
            <a:r>
              <a:rPr lang="ru-RU" dirty="0" err="1" smtClean="0"/>
              <a:t>суднових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відведення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відпрацьованих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в </a:t>
            </a:r>
            <a:r>
              <a:rPr lang="ru-RU" dirty="0" err="1" smtClean="0"/>
              <a:t>повітряне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подаватися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до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машинне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. </a:t>
            </a:r>
            <a:r>
              <a:rPr lang="ru-RU" dirty="0" err="1" smtClean="0"/>
              <a:t>Газовідведення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трубопроводами через </a:t>
            </a:r>
            <a:r>
              <a:rPr lang="ru-RU" dirty="0" err="1" smtClean="0"/>
              <a:t>глушники</a:t>
            </a:r>
            <a:r>
              <a:rPr lang="ru-RU" dirty="0" smtClean="0"/>
              <a:t>, масло </a:t>
            </a:r>
            <a:r>
              <a:rPr lang="ru-RU" dirty="0" err="1" smtClean="0"/>
              <a:t>відокремлювачі</a:t>
            </a:r>
            <a:r>
              <a:rPr lang="ru-RU" dirty="0" smtClean="0"/>
              <a:t>, </a:t>
            </a:r>
            <a:r>
              <a:rPr lang="ru-RU" dirty="0" err="1" smtClean="0"/>
              <a:t>іскрогасники</a:t>
            </a:r>
            <a:r>
              <a:rPr lang="ru-RU" dirty="0" smtClean="0"/>
              <a:t>, </a:t>
            </a:r>
            <a:r>
              <a:rPr lang="ru-RU" dirty="0" err="1" smtClean="0"/>
              <a:t>утилізаційні</a:t>
            </a:r>
            <a:r>
              <a:rPr lang="ru-RU" dirty="0" smtClean="0"/>
              <a:t> </a:t>
            </a:r>
            <a:r>
              <a:rPr lang="ru-RU" dirty="0" err="1" smtClean="0"/>
              <a:t>котли</a:t>
            </a:r>
            <a:r>
              <a:rPr lang="ru-RU" dirty="0" smtClean="0"/>
              <a:t> в атмосферу.</a:t>
            </a:r>
          </a:p>
          <a:p>
            <a:pPr algn="just">
              <a:buNone/>
            </a:pPr>
            <a:r>
              <a:rPr lang="ru-RU" dirty="0" smtClean="0"/>
              <a:t>   Система </a:t>
            </a:r>
            <a:r>
              <a:rPr lang="ru-RU" b="1" dirty="0" err="1" smtClean="0">
                <a:solidFill>
                  <a:srgbClr val="FF0000"/>
                </a:solidFill>
              </a:rPr>
              <a:t>конденсатна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живлення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одна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систем </a:t>
            </a:r>
            <a:r>
              <a:rPr lang="ru-RU" dirty="0" err="1" smtClean="0"/>
              <a:t>котло</a:t>
            </a:r>
            <a:r>
              <a:rPr lang="ru-RU" dirty="0" smtClean="0"/>
              <a:t> </a:t>
            </a:r>
            <a:r>
              <a:rPr lang="ru-RU" dirty="0" err="1" smtClean="0"/>
              <a:t>турбінних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котломашинних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установок, яка </a:t>
            </a:r>
            <a:r>
              <a:rPr lang="ru-RU" dirty="0" err="1" smtClean="0"/>
              <a:t>забезпечує</a:t>
            </a:r>
            <a:r>
              <a:rPr lang="ru-RU" dirty="0" smtClean="0"/>
              <a:t> подачу води для </a:t>
            </a:r>
            <a:r>
              <a:rPr lang="ru-RU" dirty="0" err="1" smtClean="0"/>
              <a:t>живлення</a:t>
            </a:r>
            <a:r>
              <a:rPr lang="ru-RU" dirty="0" smtClean="0"/>
              <a:t> котла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конденсацію</a:t>
            </a:r>
            <a:r>
              <a:rPr lang="ru-RU" dirty="0" smtClean="0"/>
              <a:t> </a:t>
            </a:r>
            <a:r>
              <a:rPr lang="ru-RU" dirty="0" err="1" smtClean="0"/>
              <a:t>відпрацьованої</a:t>
            </a:r>
            <a:r>
              <a:rPr lang="ru-RU" dirty="0" smtClean="0"/>
              <a:t> пари.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– конденсатор, </a:t>
            </a:r>
            <a:r>
              <a:rPr lang="ru-RU" dirty="0" err="1" smtClean="0"/>
              <a:t>теплообмінні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, насоси, </a:t>
            </a:r>
            <a:r>
              <a:rPr lang="ru-RU" dirty="0" err="1" smtClean="0"/>
              <a:t>деаератор</a:t>
            </a:r>
            <a:r>
              <a:rPr lang="ru-RU" dirty="0" smtClean="0"/>
              <a:t> , </a:t>
            </a:r>
            <a:r>
              <a:rPr lang="ru-RU" dirty="0" err="1" smtClean="0"/>
              <a:t>теплий</a:t>
            </a:r>
            <a:r>
              <a:rPr lang="ru-RU" dirty="0" smtClean="0"/>
              <a:t> ящик.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_08_14_0801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7610" y="512354"/>
            <a:ext cx="8566574" cy="57054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6854"/>
            <a:ext cx="10515600" cy="55901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Спеціальні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системи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нафтоналивних</a:t>
            </a:r>
            <a:r>
              <a:rPr lang="ru-RU" b="1" dirty="0" smtClean="0">
                <a:solidFill>
                  <a:srgbClr val="FF0000"/>
                </a:solidFill>
              </a:rPr>
              <a:t> суден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Вантажна</a:t>
            </a:r>
            <a:r>
              <a:rPr lang="ru-RU" b="1" dirty="0" smtClean="0"/>
              <a:t> </a:t>
            </a:r>
            <a:r>
              <a:rPr lang="ru-RU" dirty="0" smtClean="0"/>
              <a:t>система </a:t>
            </a:r>
            <a:r>
              <a:rPr lang="ru-RU" dirty="0" err="1" smtClean="0"/>
              <a:t>нафтоналивних</a:t>
            </a:r>
            <a:r>
              <a:rPr lang="ru-RU" dirty="0" smtClean="0"/>
              <a:t> суден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завантаження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вивантаження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вантажів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приймальну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розвантажувальну</a:t>
            </a:r>
            <a:r>
              <a:rPr lang="ru-RU" dirty="0" smtClean="0"/>
              <a:t> </a:t>
            </a:r>
            <a:r>
              <a:rPr lang="ru-RU" dirty="0" err="1" smtClean="0"/>
              <a:t>магістралі</a:t>
            </a:r>
            <a:r>
              <a:rPr lang="ru-RU" dirty="0" smtClean="0"/>
              <a:t>. Система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вантажних</a:t>
            </a:r>
            <a:r>
              <a:rPr lang="ru-RU" dirty="0" smtClean="0"/>
              <a:t> </a:t>
            </a:r>
            <a:r>
              <a:rPr lang="ru-RU" dirty="0" err="1" smtClean="0"/>
              <a:t>насосів</a:t>
            </a:r>
            <a:r>
              <a:rPr lang="ru-RU" dirty="0" smtClean="0"/>
              <a:t>, </a:t>
            </a:r>
            <a:r>
              <a:rPr lang="ru-RU" dirty="0" err="1" smtClean="0"/>
              <a:t>трубопроводів</a:t>
            </a:r>
            <a:r>
              <a:rPr lang="ru-RU" dirty="0" smtClean="0"/>
              <a:t> великого </a:t>
            </a:r>
            <a:r>
              <a:rPr lang="ru-RU" dirty="0" err="1" smtClean="0"/>
              <a:t>діаметру</a:t>
            </a:r>
            <a:r>
              <a:rPr lang="ru-RU" dirty="0" smtClean="0"/>
              <a:t> на </a:t>
            </a:r>
            <a:r>
              <a:rPr lang="ru-RU" dirty="0" err="1" smtClean="0"/>
              <a:t>палубі</a:t>
            </a:r>
            <a:r>
              <a:rPr lang="ru-RU" dirty="0" smtClean="0"/>
              <a:t>. </a:t>
            </a:r>
            <a:r>
              <a:rPr lang="ru-RU" dirty="0" err="1" smtClean="0"/>
              <a:t>клінкетних</a:t>
            </a:r>
            <a:r>
              <a:rPr lang="ru-RU" dirty="0" smtClean="0"/>
              <a:t> </a:t>
            </a:r>
            <a:r>
              <a:rPr lang="ru-RU" dirty="0" err="1" smtClean="0"/>
              <a:t>засувок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Зачистна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система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остатків</a:t>
            </a:r>
            <a:r>
              <a:rPr lang="ru-RU" dirty="0" smtClean="0"/>
              <a:t>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танків</a:t>
            </a:r>
            <a:r>
              <a:rPr lang="ru-RU" dirty="0" smtClean="0"/>
              <a:t> судна.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Система </a:t>
            </a:r>
            <a:r>
              <a:rPr lang="ru-RU" b="1" dirty="0" err="1" smtClean="0">
                <a:solidFill>
                  <a:srgbClr val="FF0000"/>
                </a:solidFill>
              </a:rPr>
              <a:t>підігріву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в’язких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нафтопродуктів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в’язкості</a:t>
            </a:r>
            <a:r>
              <a:rPr lang="ru-RU" dirty="0" smtClean="0"/>
              <a:t>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легше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вивантажувати</a:t>
            </a:r>
            <a:r>
              <a:rPr lang="ru-RU" dirty="0" smtClean="0"/>
              <a:t>. По дну </a:t>
            </a:r>
            <a:r>
              <a:rPr lang="ru-RU" dirty="0" err="1" smtClean="0"/>
              <a:t>танків</a:t>
            </a:r>
            <a:r>
              <a:rPr lang="ru-RU" dirty="0" smtClean="0"/>
              <a:t> </a:t>
            </a:r>
            <a:r>
              <a:rPr lang="ru-RU" dirty="0" err="1" smtClean="0"/>
              <a:t>проложені</a:t>
            </a:r>
            <a:r>
              <a:rPr lang="ru-RU" dirty="0" smtClean="0"/>
              <a:t> </a:t>
            </a:r>
            <a:r>
              <a:rPr lang="ru-RU" dirty="0" err="1" smtClean="0"/>
              <a:t>змієвики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сталевих</a:t>
            </a:r>
            <a:r>
              <a:rPr lang="ru-RU" dirty="0" smtClean="0"/>
              <a:t> труб, по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пропускають</a:t>
            </a:r>
            <a:r>
              <a:rPr lang="ru-RU" dirty="0" smtClean="0"/>
              <a:t> пару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допоміжного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утилізаційного</a:t>
            </a:r>
            <a:r>
              <a:rPr lang="ru-RU" dirty="0" smtClean="0"/>
              <a:t> </a:t>
            </a:r>
            <a:r>
              <a:rPr lang="ru-RU" dirty="0" err="1" smtClean="0"/>
              <a:t>котлів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571293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Система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мийки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танків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трубопроводу, в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</a:t>
            </a:r>
            <a:r>
              <a:rPr lang="ru-RU" dirty="0" err="1" smtClean="0"/>
              <a:t>гаряча</a:t>
            </a:r>
            <a:r>
              <a:rPr lang="ru-RU" dirty="0" smtClean="0"/>
              <a:t> вода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миючий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стаціонарних</a:t>
            </a:r>
            <a:r>
              <a:rPr lang="ru-RU" dirty="0" smtClean="0"/>
              <a:t> </a:t>
            </a:r>
            <a:r>
              <a:rPr lang="ru-RU" dirty="0" err="1" smtClean="0"/>
              <a:t>миючих</a:t>
            </a:r>
            <a:r>
              <a:rPr lang="ru-RU" dirty="0" smtClean="0"/>
              <a:t> машинок. На танкерах,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перевозять</a:t>
            </a:r>
            <a:r>
              <a:rPr lang="ru-RU" dirty="0" smtClean="0"/>
              <a:t> </a:t>
            </a:r>
            <a:r>
              <a:rPr lang="ru-RU" dirty="0" err="1" smtClean="0"/>
              <a:t>сиру</a:t>
            </a:r>
            <a:r>
              <a:rPr lang="ru-RU" dirty="0" smtClean="0"/>
              <a:t> </a:t>
            </a:r>
            <a:r>
              <a:rPr lang="ru-RU" dirty="0" err="1" smtClean="0"/>
              <a:t>нафту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система </a:t>
            </a:r>
            <a:r>
              <a:rPr lang="ru-RU" dirty="0" err="1" smtClean="0"/>
              <a:t>мийки</a:t>
            </a:r>
            <a:r>
              <a:rPr lang="ru-RU" dirty="0" smtClean="0"/>
              <a:t> </a:t>
            </a:r>
            <a:r>
              <a:rPr lang="ru-RU" dirty="0" err="1" smtClean="0"/>
              <a:t>танків</a:t>
            </a:r>
            <a:r>
              <a:rPr lang="ru-RU" dirty="0" smtClean="0"/>
              <a:t> сирою </a:t>
            </a:r>
            <a:r>
              <a:rPr lang="ru-RU" dirty="0" err="1" smtClean="0"/>
              <a:t>нафтою</a:t>
            </a:r>
            <a:r>
              <a:rPr lang="ru-RU" dirty="0" smtClean="0"/>
              <a:t>. </a:t>
            </a:r>
            <a:r>
              <a:rPr lang="ru-RU" dirty="0" err="1" smtClean="0"/>
              <a:t>Миючі</a:t>
            </a:r>
            <a:r>
              <a:rPr lang="ru-RU" dirty="0" smtClean="0"/>
              <a:t> машинки </a:t>
            </a:r>
            <a:r>
              <a:rPr lang="ru-RU" dirty="0" err="1" smtClean="0"/>
              <a:t>змивають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фракції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осідають</a:t>
            </a:r>
            <a:r>
              <a:rPr lang="ru-RU" dirty="0" smtClean="0"/>
              <a:t> на </a:t>
            </a:r>
            <a:r>
              <a:rPr lang="ru-RU" dirty="0" err="1" smtClean="0"/>
              <a:t>стінках</a:t>
            </a:r>
            <a:r>
              <a:rPr lang="ru-RU" dirty="0" smtClean="0"/>
              <a:t> </a:t>
            </a:r>
            <a:r>
              <a:rPr lang="ru-RU" dirty="0" err="1" smtClean="0"/>
              <a:t>танків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Система </a:t>
            </a:r>
            <a:r>
              <a:rPr lang="ru-RU" b="1" dirty="0" err="1" smtClean="0">
                <a:solidFill>
                  <a:srgbClr val="FF0000"/>
                </a:solidFill>
              </a:rPr>
              <a:t>інертних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газів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систем</a:t>
            </a:r>
            <a:r>
              <a:rPr lang="ru-RU" b="1" dirty="0" smtClean="0"/>
              <a:t> </a:t>
            </a:r>
            <a:r>
              <a:rPr lang="ru-RU" dirty="0" err="1" smtClean="0"/>
              <a:t>нафтоналивних</a:t>
            </a:r>
            <a:r>
              <a:rPr lang="ru-RU" dirty="0" smtClean="0"/>
              <a:t> суден , яка </a:t>
            </a:r>
            <a:r>
              <a:rPr lang="ru-RU" dirty="0" err="1" smtClean="0"/>
              <a:t>унеможливлює</a:t>
            </a:r>
            <a:r>
              <a:rPr lang="ru-RU" dirty="0" smtClean="0"/>
              <a:t> </a:t>
            </a:r>
            <a:r>
              <a:rPr lang="ru-RU" dirty="0" err="1" smtClean="0"/>
              <a:t>вибухи</a:t>
            </a:r>
            <a:r>
              <a:rPr lang="ru-RU" dirty="0" smtClean="0"/>
              <a:t> </a:t>
            </a:r>
            <a:r>
              <a:rPr lang="ru-RU" dirty="0" err="1" smtClean="0"/>
              <a:t>парів</a:t>
            </a:r>
            <a:r>
              <a:rPr lang="ru-RU" dirty="0" smtClean="0"/>
              <a:t>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 при </a:t>
            </a:r>
            <a:r>
              <a:rPr lang="ru-RU" dirty="0" err="1" smtClean="0"/>
              <a:t>вивантаженні</a:t>
            </a:r>
            <a:r>
              <a:rPr lang="ru-RU" dirty="0" smtClean="0"/>
              <a:t>. Коли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вивантаження</a:t>
            </a:r>
            <a:r>
              <a:rPr lang="ru-RU" dirty="0" smtClean="0"/>
              <a:t> в танки </a:t>
            </a:r>
            <a:r>
              <a:rPr lang="ru-RU" dirty="0" err="1" smtClean="0"/>
              <a:t>подається</a:t>
            </a:r>
            <a:r>
              <a:rPr lang="ru-RU" dirty="0" smtClean="0"/>
              <a:t> </a:t>
            </a:r>
            <a:r>
              <a:rPr lang="ru-RU" dirty="0" err="1" smtClean="0"/>
              <a:t>інертний</a:t>
            </a:r>
            <a:r>
              <a:rPr lang="ru-RU" dirty="0" smtClean="0"/>
              <a:t> газ ( </a:t>
            </a:r>
            <a:r>
              <a:rPr lang="ru-RU" dirty="0" err="1" smtClean="0"/>
              <a:t>вуглекислий</a:t>
            </a:r>
            <a:r>
              <a:rPr lang="ru-RU" dirty="0" smtClean="0"/>
              <a:t> </a:t>
            </a:r>
            <a:r>
              <a:rPr lang="ru-RU" dirty="0" err="1" smtClean="0"/>
              <a:t>газ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азот)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27797"/>
            <a:ext cx="10515600" cy="5923127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Мийка танка танкерів</a:t>
            </a:r>
            <a:endParaRPr lang="ru-RU" dirty="0"/>
          </a:p>
        </p:txBody>
      </p:sp>
      <p:pic>
        <p:nvPicPr>
          <p:cNvPr id="4" name="Содержимое 3" descr="zamivka_tan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4857" y="614149"/>
            <a:ext cx="6689204" cy="50169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Суднове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електрообладнання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Суднове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електрообладнання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генератори</a:t>
            </a:r>
            <a:r>
              <a:rPr lang="ru-RU" dirty="0" smtClean="0"/>
              <a:t> струму, </a:t>
            </a:r>
            <a:r>
              <a:rPr lang="ru-RU" dirty="0" err="1" smtClean="0"/>
              <a:t>трансформатори</a:t>
            </a:r>
            <a:r>
              <a:rPr lang="ru-RU" dirty="0" smtClean="0"/>
              <a:t>, </a:t>
            </a:r>
            <a:r>
              <a:rPr lang="ru-RU" dirty="0" err="1" smtClean="0"/>
              <a:t>розподільчі</a:t>
            </a:r>
            <a:r>
              <a:rPr lang="ru-RU" dirty="0" smtClean="0"/>
              <a:t> </a:t>
            </a:r>
            <a:r>
              <a:rPr lang="ru-RU" dirty="0" err="1" smtClean="0"/>
              <a:t>щити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,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кабелі</a:t>
            </a:r>
            <a:r>
              <a:rPr lang="ru-RU" dirty="0" smtClean="0"/>
              <a:t>, </a:t>
            </a:r>
            <a:r>
              <a:rPr lang="ru-RU" dirty="0" err="1" smtClean="0"/>
              <a:t>керуючі</a:t>
            </a:r>
            <a:r>
              <a:rPr lang="ru-RU" dirty="0" smtClean="0"/>
              <a:t> </a:t>
            </a:r>
            <a:r>
              <a:rPr lang="ru-RU" dirty="0" err="1" smtClean="0"/>
              <a:t>прилади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т.і</a:t>
            </a:r>
            <a:r>
              <a:rPr lang="ru-RU" dirty="0" smtClean="0"/>
              <a:t>.. </a:t>
            </a:r>
          </a:p>
          <a:p>
            <a:endParaRPr lang="ru-RU" dirty="0"/>
          </a:p>
        </p:txBody>
      </p:sp>
      <p:pic>
        <p:nvPicPr>
          <p:cNvPr id="4" name="Содержимое 3" descr="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349" y="2624160"/>
            <a:ext cx="5827594" cy="32422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До зустрічі!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1188" y="1269242"/>
            <a:ext cx="7456538" cy="4980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890469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Суднові системи (частина 2)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90772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ru-RU" b="1" dirty="0" err="1" smtClean="0">
                <a:solidFill>
                  <a:srgbClr val="FF0000"/>
                </a:solidFill>
              </a:rPr>
              <a:t>удновою</a:t>
            </a:r>
            <a:r>
              <a:rPr lang="ru-RU" b="1" dirty="0" smtClean="0">
                <a:solidFill>
                  <a:srgbClr val="FF0000"/>
                </a:solidFill>
              </a:rPr>
              <a:t> системою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мережу </a:t>
            </a:r>
            <a:r>
              <a:rPr lang="ru-RU" dirty="0" err="1" smtClean="0"/>
              <a:t>трубопроводів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арматурою, </a:t>
            </a:r>
            <a:r>
              <a:rPr lang="ru-RU" dirty="0" err="1" smtClean="0"/>
              <a:t>обслуговуючими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механізмами</a:t>
            </a:r>
            <a:r>
              <a:rPr lang="ru-RU" dirty="0" smtClean="0"/>
              <a:t>, </a:t>
            </a:r>
            <a:r>
              <a:rPr lang="ru-RU" dirty="0" err="1" smtClean="0"/>
              <a:t>апаратами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приладами</a:t>
            </a:r>
            <a:r>
              <a:rPr lang="ru-RU" dirty="0" smtClean="0"/>
              <a:t>, </a:t>
            </a:r>
            <a:r>
              <a:rPr lang="ru-RU" dirty="0" err="1" smtClean="0"/>
              <a:t>призначену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загальносуднової</a:t>
            </a:r>
            <a:r>
              <a:rPr lang="ru-RU" dirty="0" smtClean="0"/>
              <a:t> мети.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Системи</a:t>
            </a:r>
            <a:r>
              <a:rPr lang="ru-RU" b="1" dirty="0" smtClean="0">
                <a:solidFill>
                  <a:srgbClr val="FF0000"/>
                </a:solidFill>
              </a:rPr>
              <a:t> штучного </a:t>
            </a:r>
            <a:r>
              <a:rPr lang="ru-RU" b="1" dirty="0" err="1" smtClean="0">
                <a:solidFill>
                  <a:srgbClr val="FF0000"/>
                </a:solidFill>
              </a:rPr>
              <a:t>мікроклімату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dirty="0" smtClean="0"/>
              <a:t>  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приміщеннях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судна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температуру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вологість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штучного </a:t>
            </a:r>
            <a:r>
              <a:rPr lang="ru-RU" dirty="0" err="1" smtClean="0"/>
              <a:t>мікроклімату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 smtClean="0"/>
              <a:t>До систем штучного </a:t>
            </a:r>
            <a:r>
              <a:rPr lang="ru-RU" dirty="0" err="1" smtClean="0"/>
              <a:t>мікроклімату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вентиляції</a:t>
            </a:r>
            <a:r>
              <a:rPr lang="ru-RU" dirty="0" smtClean="0"/>
              <a:t>, </a:t>
            </a:r>
            <a:r>
              <a:rPr lang="ru-RU" dirty="0" err="1" smtClean="0"/>
              <a:t>обігріву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кондиціювання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По трубах систем штучного </a:t>
            </a:r>
            <a:r>
              <a:rPr lang="ru-RU" dirty="0" err="1" smtClean="0"/>
              <a:t>мікроклімату</a:t>
            </a:r>
            <a:r>
              <a:rPr lang="ru-RU" dirty="0" smtClean="0"/>
              <a:t> </a:t>
            </a:r>
            <a:r>
              <a:rPr lang="ru-RU" dirty="0" err="1" smtClean="0"/>
              <a:t>переміщується</a:t>
            </a:r>
            <a:r>
              <a:rPr lang="ru-RU" dirty="0" smtClean="0"/>
              <a:t> в 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атмосферного. Тому труби в </a:t>
            </a:r>
            <a:r>
              <a:rPr lang="ru-RU" dirty="0" err="1" smtClean="0"/>
              <a:t>цих</a:t>
            </a:r>
            <a:r>
              <a:rPr lang="ru-RU" dirty="0" smtClean="0"/>
              <a:t> системах </a:t>
            </a:r>
            <a:r>
              <a:rPr lang="ru-RU" dirty="0" err="1" smtClean="0"/>
              <a:t>зроблені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оцинкованої</a:t>
            </a:r>
            <a:r>
              <a:rPr lang="ru-RU" dirty="0" smtClean="0"/>
              <a:t> </a:t>
            </a:r>
            <a:r>
              <a:rPr lang="ru-RU" dirty="0" err="1" smtClean="0"/>
              <a:t>жерсті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поперечному </a:t>
            </a:r>
            <a:r>
              <a:rPr lang="ru-RU" dirty="0" err="1" smtClean="0"/>
              <a:t>перерізі</a:t>
            </a:r>
            <a:r>
              <a:rPr lang="ru-RU" dirty="0" smtClean="0"/>
              <a:t> </a:t>
            </a:r>
            <a:r>
              <a:rPr lang="ru-RU" dirty="0" err="1" smtClean="0"/>
              <a:t>прямокутні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вентиляційними</a:t>
            </a:r>
            <a:r>
              <a:rPr lang="ru-RU" dirty="0" smtClean="0"/>
              <a:t> каналами.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48092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Система </a:t>
            </a:r>
            <a:r>
              <a:rPr lang="ru-RU" b="1" dirty="0" err="1" smtClean="0">
                <a:solidFill>
                  <a:srgbClr val="FF0000"/>
                </a:solidFill>
              </a:rPr>
              <a:t>вентиляції</a:t>
            </a:r>
            <a:r>
              <a:rPr lang="ru-RU" b="1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свіжим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судна. Як правило </a:t>
            </a:r>
            <a:r>
              <a:rPr lang="ru-RU" dirty="0" err="1" smtClean="0"/>
              <a:t>повітря</a:t>
            </a:r>
            <a:r>
              <a:rPr lang="ru-RU" dirty="0" smtClean="0"/>
              <a:t> в </a:t>
            </a:r>
            <a:r>
              <a:rPr lang="ru-RU" dirty="0" err="1" smtClean="0"/>
              <a:t>приміщення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по трубах </a:t>
            </a:r>
            <a:r>
              <a:rPr lang="ru-RU" dirty="0" err="1" smtClean="0"/>
              <a:t>відцентровими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осьовими</a:t>
            </a:r>
            <a:r>
              <a:rPr lang="ru-RU" dirty="0" smtClean="0"/>
              <a:t> вентиляторами.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вентиляції</a:t>
            </a:r>
            <a:r>
              <a:rPr lang="ru-RU" dirty="0" smtClean="0"/>
              <a:t> </a:t>
            </a:r>
            <a:r>
              <a:rPr lang="ru-RU" dirty="0" err="1" smtClean="0"/>
              <a:t>оцінюється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обмінів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за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проміжок</a:t>
            </a:r>
            <a:r>
              <a:rPr lang="ru-RU" dirty="0" smtClean="0"/>
              <a:t> часу.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Вентиляція</a:t>
            </a:r>
            <a:r>
              <a:rPr lang="ru-RU" dirty="0" smtClean="0"/>
              <a:t> </a:t>
            </a:r>
            <a:r>
              <a:rPr lang="ru-RU" dirty="0" err="1" smtClean="0"/>
              <a:t>суднових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природною </a:t>
            </a:r>
            <a:r>
              <a:rPr lang="ru-RU" dirty="0" err="1" smtClean="0"/>
              <a:t>або</a:t>
            </a:r>
            <a:r>
              <a:rPr lang="ru-RU" dirty="0" smtClean="0"/>
              <a:t> штучною. При </a:t>
            </a:r>
            <a:r>
              <a:rPr lang="ru-RU" dirty="0" err="1" smtClean="0"/>
              <a:t>природній</a:t>
            </a:r>
            <a:r>
              <a:rPr lang="ru-RU" dirty="0" smtClean="0"/>
              <a:t> </a:t>
            </a:r>
            <a:r>
              <a:rPr lang="ru-RU" dirty="0" err="1" smtClean="0"/>
              <a:t>вентиляції</a:t>
            </a:r>
            <a:r>
              <a:rPr lang="ru-RU" dirty="0" smtClean="0"/>
              <a:t> </a:t>
            </a:r>
            <a:r>
              <a:rPr lang="ru-RU" dirty="0" err="1" smtClean="0"/>
              <a:t>свіже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в </a:t>
            </a:r>
            <a:r>
              <a:rPr lang="ru-RU" dirty="0" err="1" smtClean="0"/>
              <a:t>провітрювані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приходить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дує</a:t>
            </a:r>
            <a:r>
              <a:rPr lang="ru-RU" dirty="0" smtClean="0"/>
              <a:t> </a:t>
            </a:r>
            <a:r>
              <a:rPr lang="ru-RU" dirty="0" err="1" smtClean="0"/>
              <a:t>ззовні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тяги, яка </a:t>
            </a:r>
            <a:r>
              <a:rPr lang="ru-RU" dirty="0" err="1" smtClean="0"/>
              <a:t>виникає</a:t>
            </a:r>
            <a:r>
              <a:rPr lang="ru-RU" dirty="0" smtClean="0"/>
              <a:t> при </a:t>
            </a:r>
            <a:r>
              <a:rPr lang="ru-RU" dirty="0" err="1" smtClean="0"/>
              <a:t>русі</a:t>
            </a:r>
            <a:r>
              <a:rPr lang="ru-RU" dirty="0" smtClean="0"/>
              <a:t> судна. При </a:t>
            </a:r>
            <a:r>
              <a:rPr lang="ru-RU" dirty="0" err="1" smtClean="0"/>
              <a:t>штучній</a:t>
            </a:r>
            <a:r>
              <a:rPr lang="ru-RU" dirty="0" smtClean="0"/>
              <a:t> </a:t>
            </a:r>
            <a:r>
              <a:rPr lang="ru-RU" dirty="0" err="1" smtClean="0"/>
              <a:t>вентиляції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в </a:t>
            </a:r>
            <a:r>
              <a:rPr lang="ru-RU" dirty="0" err="1" smtClean="0"/>
              <a:t>провітрювані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вентиляторами.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обігріву</a:t>
            </a:r>
            <a:r>
              <a:rPr lang="ru-RU" b="1" dirty="0" smtClean="0"/>
              <a:t> </a:t>
            </a:r>
            <a:r>
              <a:rPr lang="ru-RU" dirty="0" err="1" smtClean="0"/>
              <a:t>суднових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обігрів</a:t>
            </a:r>
            <a:r>
              <a:rPr lang="ru-RU" dirty="0" smtClean="0"/>
              <a:t> парою,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обігрів</a:t>
            </a:r>
            <a:r>
              <a:rPr lang="ru-RU" dirty="0" smtClean="0"/>
              <a:t> </a:t>
            </a:r>
            <a:r>
              <a:rPr lang="ru-RU" dirty="0" err="1" smtClean="0"/>
              <a:t>гарячою</a:t>
            </a:r>
            <a:r>
              <a:rPr lang="ru-RU" dirty="0" smtClean="0"/>
              <a:t> водою (як в </a:t>
            </a:r>
            <a:r>
              <a:rPr lang="ru-RU" dirty="0" err="1" smtClean="0"/>
              <a:t>житлових</a:t>
            </a:r>
            <a:r>
              <a:rPr lang="ru-RU" dirty="0" smtClean="0"/>
              <a:t> </a:t>
            </a:r>
            <a:r>
              <a:rPr lang="ru-RU" dirty="0" err="1" smtClean="0"/>
              <a:t>будинках</a:t>
            </a:r>
            <a:r>
              <a:rPr lang="ru-RU" dirty="0" smtClean="0"/>
              <a:t>), </a:t>
            </a:r>
            <a:r>
              <a:rPr lang="ru-RU" dirty="0" err="1" smtClean="0"/>
              <a:t>обігрів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обігрів</a:t>
            </a:r>
            <a:r>
              <a:rPr lang="ru-RU" dirty="0" smtClean="0"/>
              <a:t> </a:t>
            </a:r>
            <a:r>
              <a:rPr lang="ru-RU" dirty="0" err="1" smtClean="0"/>
              <a:t>гарячим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Але </a:t>
            </a:r>
            <a:r>
              <a:rPr lang="ru-RU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dirty="0" err="1" smtClean="0"/>
              <a:t>обігрів</a:t>
            </a:r>
            <a:r>
              <a:rPr lang="ru-RU" dirty="0" smtClean="0"/>
              <a:t> </a:t>
            </a:r>
            <a:r>
              <a:rPr lang="ru-RU" dirty="0" err="1" smtClean="0"/>
              <a:t>взимку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житлових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службових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на суднах </a:t>
            </a:r>
            <a:r>
              <a:rPr lang="ru-RU" dirty="0" err="1" smtClean="0"/>
              <a:t>здійснюється</a:t>
            </a:r>
            <a:r>
              <a:rPr lang="ru-RU" dirty="0" smtClean="0"/>
              <a:t> системою </a:t>
            </a:r>
            <a:r>
              <a:rPr lang="ru-RU" b="1" dirty="0" err="1" smtClean="0">
                <a:solidFill>
                  <a:srgbClr val="FF0000"/>
                </a:solidFill>
              </a:rPr>
              <a:t>кондиціювання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яка</a:t>
            </a:r>
            <a:r>
              <a:rPr lang="ru-RU" b="1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в </a:t>
            </a:r>
            <a:r>
              <a:rPr lang="ru-RU" dirty="0" err="1" smtClean="0"/>
              <a:t>житлових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службових</a:t>
            </a:r>
            <a:r>
              <a:rPr lang="ru-RU" dirty="0" smtClean="0"/>
              <a:t> </a:t>
            </a:r>
            <a:r>
              <a:rPr lang="ru-RU" dirty="0" err="1" smtClean="0"/>
              <a:t>приміщеннях</a:t>
            </a:r>
            <a:r>
              <a:rPr lang="ru-RU" dirty="0" smtClean="0"/>
              <a:t> судна </a:t>
            </a:r>
            <a:r>
              <a:rPr lang="ru-RU" dirty="0" err="1" smtClean="0"/>
              <a:t>комфортних</a:t>
            </a:r>
            <a:r>
              <a:rPr lang="ru-RU" dirty="0" smtClean="0"/>
              <a:t> умов для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екіпажу</a:t>
            </a:r>
            <a:r>
              <a:rPr lang="ru-RU" dirty="0" smtClean="0"/>
              <a:t>. На </a:t>
            </a:r>
            <a:r>
              <a:rPr lang="ru-RU" dirty="0" err="1" smtClean="0"/>
              <a:t>судні</a:t>
            </a:r>
            <a:r>
              <a:rPr lang="ru-RU" dirty="0" smtClean="0"/>
              <a:t> </a:t>
            </a:r>
            <a:r>
              <a:rPr lang="ru-RU" dirty="0" err="1" smtClean="0"/>
              <a:t>встановлений</a:t>
            </a:r>
            <a:r>
              <a:rPr lang="ru-RU" dirty="0" smtClean="0"/>
              <a:t> </a:t>
            </a:r>
            <a:r>
              <a:rPr lang="ru-RU" dirty="0" err="1" smtClean="0"/>
              <a:t>кондиціонер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очищає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зволожує</a:t>
            </a:r>
            <a:r>
              <a:rPr lang="ru-RU" dirty="0" smtClean="0"/>
              <a:t> при </a:t>
            </a:r>
            <a:r>
              <a:rPr lang="ru-RU" dirty="0" err="1" smtClean="0"/>
              <a:t>необхідності</a:t>
            </a:r>
            <a:r>
              <a:rPr lang="ru-RU" dirty="0" smtClean="0"/>
              <a:t>, </a:t>
            </a:r>
            <a:r>
              <a:rPr lang="ru-RU" dirty="0" err="1" smtClean="0"/>
              <a:t>нагріває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охолоджує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через систему </a:t>
            </a:r>
            <a:r>
              <a:rPr lang="ru-RU" dirty="0" err="1" smtClean="0"/>
              <a:t>вентиляційних</a:t>
            </a:r>
            <a:r>
              <a:rPr lang="ru-RU" dirty="0" smtClean="0"/>
              <a:t> труб </a:t>
            </a:r>
            <a:r>
              <a:rPr lang="ru-RU" dirty="0" err="1" smtClean="0"/>
              <a:t>подає</a:t>
            </a:r>
            <a:r>
              <a:rPr lang="ru-RU" dirty="0" smtClean="0"/>
              <a:t> в </a:t>
            </a:r>
            <a:r>
              <a:rPr lang="ru-RU" dirty="0" err="1" smtClean="0"/>
              <a:t>житлові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службові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27797"/>
            <a:ext cx="10515600" cy="5827594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Система </a:t>
            </a:r>
            <a:r>
              <a:rPr lang="uk-UA" dirty="0" err="1" smtClean="0"/>
              <a:t>кондиціонування</a:t>
            </a:r>
            <a:endParaRPr lang="ru-RU" dirty="0"/>
          </a:p>
        </p:txBody>
      </p:sp>
      <p:pic>
        <p:nvPicPr>
          <p:cNvPr id="4" name="Содержимое 3" descr="1348397975_2143343e324b35-41384142353c4b-3a3e3d343846383e3d38403e32303d384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79" y="581804"/>
            <a:ext cx="10141901" cy="465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553551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Санітарні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системи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Системи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побутового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водопостачання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незалежні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b="1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, </a:t>
            </a:r>
            <a:r>
              <a:rPr lang="ru-RU" dirty="0" err="1" smtClean="0"/>
              <a:t>прісної</a:t>
            </a:r>
            <a:r>
              <a:rPr lang="ru-RU" dirty="0" smtClean="0"/>
              <a:t> </a:t>
            </a:r>
            <a:r>
              <a:rPr lang="ru-RU" dirty="0" err="1" smtClean="0"/>
              <a:t>миттєвої</a:t>
            </a:r>
            <a:r>
              <a:rPr lang="ru-RU" dirty="0" smtClean="0"/>
              <a:t> (</a:t>
            </a:r>
            <a:r>
              <a:rPr lang="ru-RU" dirty="0" err="1" smtClean="0"/>
              <a:t>холодної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гарячої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забортної</a:t>
            </a:r>
            <a:r>
              <a:rPr lang="ru-RU" dirty="0" smtClean="0"/>
              <a:t> води. Вода для систем </a:t>
            </a:r>
            <a:r>
              <a:rPr lang="ru-RU" dirty="0" err="1" smtClean="0"/>
              <a:t>зберігається</a:t>
            </a:r>
            <a:r>
              <a:rPr lang="ru-RU" dirty="0" smtClean="0"/>
              <a:t> в </a:t>
            </a:r>
            <a:r>
              <a:rPr lang="ru-RU" dirty="0" err="1" smtClean="0"/>
              <a:t>спеціальних</a:t>
            </a:r>
            <a:r>
              <a:rPr lang="ru-RU" dirty="0" smtClean="0"/>
              <a:t> цистернах (не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в </a:t>
            </a:r>
            <a:r>
              <a:rPr lang="ru-RU" dirty="0" err="1" smtClean="0"/>
              <a:t>системи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насосів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Питна</a:t>
            </a:r>
            <a:r>
              <a:rPr lang="ru-RU" dirty="0" smtClean="0"/>
              <a:t> вода </a:t>
            </a:r>
            <a:r>
              <a:rPr lang="ru-RU" dirty="0" err="1" smtClean="0"/>
              <a:t>подається</a:t>
            </a:r>
            <a:r>
              <a:rPr lang="ru-RU" dirty="0" smtClean="0"/>
              <a:t> на камбуз, до </a:t>
            </a:r>
            <a:r>
              <a:rPr lang="ru-RU" dirty="0" err="1" smtClean="0"/>
              <a:t>кип’ятильників</a:t>
            </a:r>
            <a:r>
              <a:rPr lang="ru-RU" dirty="0" smtClean="0"/>
              <a:t> а </a:t>
            </a:r>
            <a:r>
              <a:rPr lang="ru-RU" dirty="0" err="1" smtClean="0"/>
              <a:t>також</a:t>
            </a:r>
            <a:r>
              <a:rPr lang="ru-RU" dirty="0" smtClean="0"/>
              <a:t> до </a:t>
            </a:r>
            <a:r>
              <a:rPr lang="ru-RU" dirty="0" err="1" smtClean="0"/>
              <a:t>умивальників</a:t>
            </a:r>
            <a:r>
              <a:rPr lang="ru-RU" dirty="0" smtClean="0"/>
              <a:t> . В </a:t>
            </a:r>
            <a:r>
              <a:rPr lang="ru-RU" dirty="0" err="1" smtClean="0"/>
              <a:t>лазнях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пральних</a:t>
            </a:r>
            <a:r>
              <a:rPr lang="ru-RU" dirty="0" smtClean="0"/>
              <a:t> </a:t>
            </a:r>
            <a:r>
              <a:rPr lang="ru-RU" dirty="0" err="1" smtClean="0"/>
              <a:t>приміщеннях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прісну</a:t>
            </a:r>
            <a:r>
              <a:rPr lang="ru-RU" dirty="0" smtClean="0"/>
              <a:t> воду для </a:t>
            </a:r>
            <a:r>
              <a:rPr lang="ru-RU" dirty="0" err="1" smtClean="0"/>
              <a:t>миття</a:t>
            </a:r>
            <a:r>
              <a:rPr lang="ru-RU" dirty="0" smtClean="0"/>
              <a:t>. </a:t>
            </a:r>
            <a:r>
              <a:rPr lang="ru-RU" dirty="0" err="1" smtClean="0"/>
              <a:t>Забортна</a:t>
            </a:r>
            <a:r>
              <a:rPr lang="ru-RU" dirty="0" smtClean="0"/>
              <a:t> </a:t>
            </a:r>
            <a:r>
              <a:rPr lang="ru-RU" dirty="0" err="1" smtClean="0"/>
              <a:t>гаряча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холодна вода </a:t>
            </a:r>
            <a:r>
              <a:rPr lang="ru-RU" dirty="0" err="1" smtClean="0"/>
              <a:t>підводиться</a:t>
            </a:r>
            <a:r>
              <a:rPr lang="ru-RU" dirty="0" smtClean="0"/>
              <a:t> до </a:t>
            </a:r>
            <a:r>
              <a:rPr lang="ru-RU" dirty="0" err="1" smtClean="0"/>
              <a:t>туалетів</a:t>
            </a:r>
            <a:r>
              <a:rPr lang="ru-RU" dirty="0" smtClean="0"/>
              <a:t>. </a:t>
            </a:r>
            <a:r>
              <a:rPr lang="ru-RU" dirty="0" err="1" smtClean="0"/>
              <a:t>Забортна</a:t>
            </a:r>
            <a:r>
              <a:rPr lang="ru-RU" dirty="0" smtClean="0"/>
              <a:t> вода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живлення</a:t>
            </a:r>
            <a:r>
              <a:rPr lang="ru-RU" dirty="0" smtClean="0"/>
              <a:t> </a:t>
            </a:r>
            <a:r>
              <a:rPr lang="ru-RU" dirty="0" err="1" smtClean="0"/>
              <a:t>опріснювальних</a:t>
            </a:r>
            <a:r>
              <a:rPr lang="ru-RU" dirty="0" smtClean="0"/>
              <a:t> установок.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Тиск</a:t>
            </a:r>
            <a:r>
              <a:rPr lang="ru-RU" dirty="0" smtClean="0"/>
              <a:t> в системах </a:t>
            </a:r>
            <a:r>
              <a:rPr lang="ru-RU" dirty="0" err="1" smtClean="0"/>
              <a:t>підтримується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пнемо</a:t>
            </a:r>
            <a:r>
              <a:rPr lang="ru-RU" dirty="0" smtClean="0"/>
              <a:t> цистерн.</a:t>
            </a:r>
          </a:p>
          <a:p>
            <a:pPr algn="just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Стічно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  <a:r>
              <a:rPr lang="ru-RU" b="1" dirty="0" err="1" smtClean="0">
                <a:solidFill>
                  <a:srgbClr val="FF0000"/>
                </a:solidFill>
              </a:rPr>
              <a:t>фанова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система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грязьових</a:t>
            </a:r>
            <a:r>
              <a:rPr lang="ru-RU" dirty="0" smtClean="0"/>
              <a:t> вод </a:t>
            </a:r>
            <a:r>
              <a:rPr lang="ru-RU" dirty="0" err="1" smtClean="0"/>
              <a:t>і</a:t>
            </a:r>
            <a:r>
              <a:rPr lang="ru-RU" dirty="0" smtClean="0"/>
              <a:t> нечистот в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відстійники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за борт. </a:t>
            </a:r>
            <a:r>
              <a:rPr lang="ru-RU" dirty="0" err="1" smtClean="0"/>
              <a:t>Розміри</a:t>
            </a:r>
            <a:r>
              <a:rPr lang="ru-RU" dirty="0" smtClean="0"/>
              <a:t> труб </a:t>
            </a:r>
            <a:r>
              <a:rPr lang="ru-RU" dirty="0" err="1" smtClean="0"/>
              <a:t>стічно</a:t>
            </a:r>
            <a:r>
              <a:rPr lang="ru-RU" dirty="0" smtClean="0"/>
              <a:t>- </a:t>
            </a:r>
            <a:r>
              <a:rPr lang="ru-RU" dirty="0" err="1" smtClean="0"/>
              <a:t>фанової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конструкція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такими,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нечистоти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проходили в </a:t>
            </a:r>
            <a:r>
              <a:rPr lang="ru-RU" dirty="0" err="1" smtClean="0"/>
              <a:t>відстійники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27797"/>
            <a:ext cx="10515600" cy="554916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Протипожежні системи </a:t>
            </a:r>
          </a:p>
          <a:p>
            <a:pPr>
              <a:buNone/>
            </a:pPr>
            <a:r>
              <a:rPr lang="uk-UA" dirty="0" smtClean="0"/>
              <a:t>Протипожежні системи поділяються на водяні, парові, газові і пінні. </a:t>
            </a:r>
            <a:endParaRPr lang="ru-RU" dirty="0"/>
          </a:p>
        </p:txBody>
      </p:sp>
      <p:pic>
        <p:nvPicPr>
          <p:cNvPr id="6" name="Содержимое 5" descr="Protivopozharnaya-zaschita-sud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213" y="2396675"/>
            <a:ext cx="10402430" cy="333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64275"/>
            <a:ext cx="10515600" cy="54126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Водяна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протипожежна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система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протипожежна</a:t>
            </a:r>
            <a:r>
              <a:rPr lang="ru-RU" dirty="0" smtClean="0"/>
              <a:t> </a:t>
            </a:r>
            <a:r>
              <a:rPr lang="ru-RU" dirty="0" err="1" smtClean="0"/>
              <a:t>система</a:t>
            </a:r>
            <a:r>
              <a:rPr lang="ru-RU" dirty="0" smtClean="0"/>
              <a:t>, яка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суднах. До складу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насоси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великого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кінгстони</a:t>
            </a:r>
            <a:r>
              <a:rPr lang="ru-RU" dirty="0" smtClean="0"/>
              <a:t> для </a:t>
            </a:r>
            <a:r>
              <a:rPr lang="ru-RU" dirty="0" err="1" smtClean="0"/>
              <a:t>приймання</a:t>
            </a:r>
            <a:r>
              <a:rPr lang="ru-RU" dirty="0" smtClean="0"/>
              <a:t> </a:t>
            </a:r>
            <a:r>
              <a:rPr lang="ru-RU" dirty="0" err="1" smtClean="0"/>
              <a:t>забортної</a:t>
            </a:r>
            <a:r>
              <a:rPr lang="ru-RU" dirty="0" smtClean="0"/>
              <a:t> води, </a:t>
            </a:r>
            <a:r>
              <a:rPr lang="ru-RU" dirty="0" err="1" smtClean="0"/>
              <a:t>кільцева</a:t>
            </a:r>
            <a:r>
              <a:rPr lang="ru-RU" dirty="0" smtClean="0"/>
              <a:t> </a:t>
            </a:r>
            <a:r>
              <a:rPr lang="ru-RU" dirty="0" err="1" smtClean="0"/>
              <a:t>магістраль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відгалуженнями</a:t>
            </a:r>
            <a:r>
              <a:rPr lang="ru-RU" dirty="0" smtClean="0"/>
              <a:t> до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приміщень,Система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готова до </a:t>
            </a:r>
            <a:r>
              <a:rPr lang="ru-RU" dirty="0" err="1" smtClean="0"/>
              <a:t>дії</a:t>
            </a:r>
            <a:r>
              <a:rPr lang="ru-RU" dirty="0" smtClean="0"/>
              <a:t>. Для </a:t>
            </a:r>
            <a:r>
              <a:rPr lang="ru-RU" dirty="0" err="1" smtClean="0"/>
              <a:t>надійності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обслуговують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насосів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приміщеннях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яко </a:t>
            </a:r>
            <a:r>
              <a:rPr lang="ru-RU" dirty="0" err="1" smtClean="0"/>
              <a:t>мога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одного.При</a:t>
            </a:r>
            <a:r>
              <a:rPr lang="ru-RU" dirty="0" smtClean="0"/>
              <a:t> </a:t>
            </a:r>
            <a:r>
              <a:rPr lang="ru-RU" dirty="0" err="1" smtClean="0"/>
              <a:t>стоянці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пірсу</a:t>
            </a:r>
            <a:r>
              <a:rPr lang="ru-RU" dirty="0" smtClean="0"/>
              <a:t> система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підключатися</a:t>
            </a:r>
            <a:r>
              <a:rPr lang="ru-RU" dirty="0" smtClean="0"/>
              <a:t> до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протипожежної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Через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проміжки</a:t>
            </a:r>
            <a:r>
              <a:rPr lang="ru-RU" dirty="0" smtClean="0"/>
              <a:t> на </a:t>
            </a:r>
            <a:r>
              <a:rPr lang="ru-RU" dirty="0" err="1" smtClean="0"/>
              <a:t>кільцевій</a:t>
            </a:r>
            <a:r>
              <a:rPr lang="ru-RU" dirty="0" smtClean="0"/>
              <a:t> </a:t>
            </a:r>
            <a:r>
              <a:rPr lang="ru-RU" dirty="0" err="1" smtClean="0"/>
              <a:t>магістралі</a:t>
            </a:r>
            <a:r>
              <a:rPr lang="ru-RU" dirty="0" smtClean="0"/>
              <a:t> стоять </a:t>
            </a:r>
            <a:r>
              <a:rPr lang="ru-RU" dirty="0" err="1" smtClean="0"/>
              <a:t>пожежні</a:t>
            </a:r>
            <a:r>
              <a:rPr lang="ru-RU" dirty="0" smtClean="0"/>
              <a:t> </a:t>
            </a:r>
            <a:r>
              <a:rPr lang="ru-RU" dirty="0" err="1" smtClean="0"/>
              <a:t>крани</a:t>
            </a:r>
            <a:r>
              <a:rPr lang="ru-RU" dirty="0" smtClean="0"/>
              <a:t>. Коло них </a:t>
            </a:r>
            <a:r>
              <a:rPr lang="ru-RU" dirty="0" err="1" smtClean="0"/>
              <a:t>пожежні</a:t>
            </a:r>
            <a:r>
              <a:rPr lang="ru-RU" dirty="0" smtClean="0"/>
              <a:t> </a:t>
            </a:r>
            <a:r>
              <a:rPr lang="ru-RU" dirty="0" err="1" smtClean="0"/>
              <a:t>рукави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пожежними</a:t>
            </a:r>
            <a:r>
              <a:rPr lang="ru-RU" dirty="0" smtClean="0"/>
              <a:t> стволами Система </a:t>
            </a:r>
            <a:r>
              <a:rPr lang="ru-RU" dirty="0" err="1" smtClean="0"/>
              <a:t>проектується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любе </a:t>
            </a:r>
            <a:r>
              <a:rPr lang="ru-RU" dirty="0" err="1" smtClean="0"/>
              <a:t>місце</a:t>
            </a:r>
            <a:r>
              <a:rPr lang="ru-RU" dirty="0" smtClean="0"/>
              <a:t> на </a:t>
            </a:r>
            <a:r>
              <a:rPr lang="ru-RU" dirty="0" err="1" smtClean="0"/>
              <a:t>судні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поливати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пожежними</a:t>
            </a:r>
            <a:r>
              <a:rPr lang="ru-RU" dirty="0" smtClean="0"/>
              <a:t> стволами. На суднах вода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пожежної</a:t>
            </a:r>
            <a:r>
              <a:rPr lang="ru-RU" dirty="0" smtClean="0"/>
              <a:t> </a:t>
            </a:r>
            <a:r>
              <a:rPr lang="ru-RU" dirty="0" err="1" smtClean="0"/>
              <a:t>магістралі</a:t>
            </a:r>
            <a:r>
              <a:rPr lang="ru-RU" dirty="0" smtClean="0"/>
              <a:t> часто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санітарних</a:t>
            </a:r>
            <a:r>
              <a:rPr lang="ru-RU" dirty="0" smtClean="0"/>
              <a:t> систем,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ежекторів</a:t>
            </a:r>
            <a:r>
              <a:rPr lang="ru-RU" dirty="0" smtClean="0"/>
              <a:t> в </a:t>
            </a:r>
            <a:r>
              <a:rPr lang="ru-RU" dirty="0" err="1" smtClean="0"/>
              <a:t>зачисній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Спринклерна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протипожежна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система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в </a:t>
            </a:r>
            <a:r>
              <a:rPr lang="ru-RU" dirty="0" err="1" smtClean="0"/>
              <a:t>приміщеннях</a:t>
            </a:r>
            <a:r>
              <a:rPr lang="ru-RU" dirty="0" smtClean="0"/>
              <a:t>, де </a:t>
            </a:r>
            <a:r>
              <a:rPr lang="ru-RU" dirty="0" err="1" smtClean="0"/>
              <a:t>є</a:t>
            </a:r>
            <a:r>
              <a:rPr lang="ru-RU" dirty="0" smtClean="0"/>
              <a:t> дороге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перевозиться </a:t>
            </a:r>
            <a:r>
              <a:rPr lang="ru-RU" dirty="0" err="1" smtClean="0"/>
              <a:t>дорогий</a:t>
            </a:r>
            <a:r>
              <a:rPr lang="ru-RU" dirty="0" smtClean="0"/>
              <a:t> </a:t>
            </a:r>
            <a:r>
              <a:rPr lang="ru-RU" dirty="0" err="1" smtClean="0"/>
              <a:t>вантаж</a:t>
            </a:r>
            <a:r>
              <a:rPr lang="ru-RU" dirty="0" smtClean="0"/>
              <a:t>. Спринклер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розпилювач</a:t>
            </a:r>
            <a:r>
              <a:rPr lang="ru-RU" dirty="0" smtClean="0"/>
              <a:t>. </a:t>
            </a:r>
            <a:r>
              <a:rPr lang="ru-RU" dirty="0" err="1" smtClean="0"/>
              <a:t>Конструкція</a:t>
            </a:r>
            <a:r>
              <a:rPr lang="ru-RU" dirty="0" smtClean="0"/>
              <a:t> спринклера </a:t>
            </a:r>
            <a:r>
              <a:rPr lang="ru-RU" dirty="0" err="1" smtClean="0"/>
              <a:t>така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автоматично, без </a:t>
            </a:r>
            <a:r>
              <a:rPr lang="ru-RU" dirty="0" err="1" smtClean="0"/>
              <a:t>втручання</a:t>
            </a:r>
            <a:r>
              <a:rPr lang="ru-RU" dirty="0" smtClean="0"/>
              <a:t> людей,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розпилювати</a:t>
            </a:r>
            <a:r>
              <a:rPr lang="ru-RU" dirty="0" smtClean="0"/>
              <a:t> воду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вогнегасну</a:t>
            </a:r>
            <a:r>
              <a:rPr lang="ru-RU" dirty="0" smtClean="0"/>
              <a:t> </a:t>
            </a:r>
            <a:r>
              <a:rPr lang="ru-RU" dirty="0" err="1" smtClean="0"/>
              <a:t>рідину</a:t>
            </a:r>
            <a:r>
              <a:rPr lang="ru-RU" dirty="0" smtClean="0"/>
              <a:t>, коли температура в </a:t>
            </a:r>
            <a:r>
              <a:rPr lang="ru-RU" dirty="0" err="1" smtClean="0"/>
              <a:t>приміщенні</a:t>
            </a:r>
            <a:r>
              <a:rPr lang="ru-RU" dirty="0" smtClean="0"/>
              <a:t> </a:t>
            </a:r>
            <a:r>
              <a:rPr lang="ru-RU" dirty="0" err="1" smtClean="0"/>
              <a:t>підніметься</a:t>
            </a:r>
            <a:r>
              <a:rPr lang="ru-RU" dirty="0" smtClean="0"/>
              <a:t> на 30 </a:t>
            </a:r>
            <a:r>
              <a:rPr lang="ru-RU" dirty="0" err="1" smtClean="0"/>
              <a:t>градусів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Парова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протипожежна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система характерна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гасіння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насичену</a:t>
            </a:r>
            <a:r>
              <a:rPr lang="ru-RU" dirty="0" smtClean="0"/>
              <a:t> пару. Система основана</a:t>
            </a:r>
            <a:r>
              <a:rPr lang="ru-RU" b="1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принципі</a:t>
            </a:r>
            <a:r>
              <a:rPr lang="ru-RU" b="1" dirty="0" smtClean="0"/>
              <a:t> </a:t>
            </a:r>
            <a:r>
              <a:rPr lang="ru-RU" dirty="0" err="1" smtClean="0"/>
              <a:t>витіснення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насиченою</a:t>
            </a:r>
            <a:r>
              <a:rPr lang="ru-RU" dirty="0" smtClean="0"/>
              <a:t> парою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низьким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. Система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в </a:t>
            </a:r>
            <a:r>
              <a:rPr lang="ru-RU" dirty="0" err="1" smtClean="0"/>
              <a:t>приміщеннях</a:t>
            </a:r>
            <a:r>
              <a:rPr lang="ru-RU" dirty="0" smtClean="0"/>
              <a:t>, де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горючі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(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нафтопродукти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ru-RU" dirty="0" err="1" smtClean="0"/>
              <a:t>і</a:t>
            </a:r>
            <a:r>
              <a:rPr lang="ru-RU" dirty="0" smtClean="0"/>
              <a:t>.)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пару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котлів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Вуглекислотна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протипожежна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система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в </a:t>
            </a:r>
            <a:r>
              <a:rPr lang="ru-RU" dirty="0" err="1" smtClean="0"/>
              <a:t>приміщеннях</a:t>
            </a:r>
            <a:r>
              <a:rPr lang="ru-RU" dirty="0" smtClean="0"/>
              <a:t>, де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електрообладнання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псуються</a:t>
            </a:r>
            <a:r>
              <a:rPr lang="ru-RU" dirty="0" smtClean="0"/>
              <a:t> водою. Принцип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важкий</a:t>
            </a:r>
            <a:r>
              <a:rPr lang="ru-RU" dirty="0" smtClean="0"/>
              <a:t> 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 </a:t>
            </a:r>
            <a:r>
              <a:rPr lang="ru-RU" dirty="0" err="1" smtClean="0"/>
              <a:t>осідає</a:t>
            </a:r>
            <a:r>
              <a:rPr lang="ru-RU" dirty="0" smtClean="0"/>
              <a:t> вниз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витісняє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концентрацію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унеможливлює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. </a:t>
            </a:r>
            <a:r>
              <a:rPr lang="ru-RU" dirty="0" err="1" smtClean="0"/>
              <a:t>Рідка</a:t>
            </a:r>
            <a:r>
              <a:rPr lang="ru-RU" dirty="0" smtClean="0"/>
              <a:t> </a:t>
            </a:r>
            <a:r>
              <a:rPr lang="ru-RU" dirty="0" err="1" smtClean="0"/>
              <a:t>вуглекислота</a:t>
            </a:r>
            <a:r>
              <a:rPr lang="ru-RU" dirty="0" smtClean="0"/>
              <a:t> для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в </a:t>
            </a:r>
            <a:r>
              <a:rPr lang="ru-RU" dirty="0" err="1" smtClean="0"/>
              <a:t>балонах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великим </a:t>
            </a:r>
            <a:r>
              <a:rPr lang="ru-RU" dirty="0" err="1" smtClean="0"/>
              <a:t>тиском</a:t>
            </a:r>
            <a:r>
              <a:rPr lang="ru-RU" dirty="0" smtClean="0"/>
              <a:t> ( &gt; 13 МПа)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в </a:t>
            </a:r>
            <a:r>
              <a:rPr lang="ru-RU" dirty="0" err="1" smtClean="0"/>
              <a:t>приміщення</a:t>
            </a:r>
            <a:r>
              <a:rPr lang="ru-RU" dirty="0" smtClean="0"/>
              <a:t>, де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пожежа</a:t>
            </a:r>
            <a:r>
              <a:rPr lang="ru-RU" dirty="0" smtClean="0"/>
              <a:t>. Система </a:t>
            </a:r>
            <a:r>
              <a:rPr lang="ru-RU" dirty="0" err="1" smtClean="0"/>
              <a:t>вуглекислотного</a:t>
            </a:r>
            <a:r>
              <a:rPr lang="ru-RU" dirty="0" smtClean="0"/>
              <a:t> </a:t>
            </a:r>
            <a:r>
              <a:rPr lang="ru-RU" dirty="0" err="1" smtClean="0"/>
              <a:t>гасіння</a:t>
            </a:r>
            <a:r>
              <a:rPr lang="ru-RU" b="1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вантажних</a:t>
            </a:r>
            <a:r>
              <a:rPr lang="ru-RU" dirty="0" smtClean="0"/>
              <a:t> трюмах, </a:t>
            </a:r>
            <a:r>
              <a:rPr lang="ru-RU" dirty="0" err="1" smtClean="0"/>
              <a:t>бо</a:t>
            </a:r>
            <a:r>
              <a:rPr lang="ru-RU" dirty="0" smtClean="0"/>
              <a:t> вона не </a:t>
            </a:r>
            <a:r>
              <a:rPr lang="ru-RU" dirty="0" err="1" smtClean="0"/>
              <a:t>пошкоджує</a:t>
            </a:r>
            <a:r>
              <a:rPr lang="ru-RU" dirty="0" smtClean="0"/>
              <a:t> </a:t>
            </a:r>
            <a:r>
              <a:rPr lang="ru-RU" dirty="0" err="1" smtClean="0"/>
              <a:t>вантаж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571293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Система </a:t>
            </a:r>
            <a:r>
              <a:rPr lang="ru-RU" b="1" dirty="0" err="1" smtClean="0">
                <a:solidFill>
                  <a:srgbClr val="FF0000"/>
                </a:solidFill>
              </a:rPr>
              <a:t>піногасіння</a:t>
            </a:r>
            <a:r>
              <a:rPr lang="ru-RU" dirty="0" smtClean="0"/>
              <a:t> основана на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осередок</a:t>
            </a:r>
            <a:r>
              <a:rPr lang="ru-RU" dirty="0" smtClean="0"/>
              <a:t> </a:t>
            </a:r>
            <a:r>
              <a:rPr lang="ru-RU" dirty="0" err="1" smtClean="0"/>
              <a:t>вогню</a:t>
            </a:r>
            <a:r>
              <a:rPr lang="ru-RU" dirty="0" smtClean="0"/>
              <a:t> </a:t>
            </a:r>
            <a:r>
              <a:rPr lang="ru-RU" dirty="0" err="1" smtClean="0"/>
              <a:t>покривається</a:t>
            </a:r>
            <a:r>
              <a:rPr lang="ru-RU" dirty="0" smtClean="0"/>
              <a:t> шаром </a:t>
            </a:r>
            <a:r>
              <a:rPr lang="ru-RU" dirty="0" err="1" smtClean="0"/>
              <a:t>піни</a:t>
            </a:r>
            <a:r>
              <a:rPr lang="ru-RU" dirty="0" smtClean="0"/>
              <a:t>, яка </a:t>
            </a:r>
            <a:r>
              <a:rPr lang="ru-RU" dirty="0" err="1" smtClean="0"/>
              <a:t>перекриває</a:t>
            </a:r>
            <a:r>
              <a:rPr lang="ru-RU" dirty="0" smtClean="0"/>
              <a:t> доступ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Піна</a:t>
            </a:r>
            <a:r>
              <a:rPr lang="ru-RU" dirty="0" smtClean="0"/>
              <a:t> </a:t>
            </a:r>
            <a:r>
              <a:rPr lang="ru-RU" dirty="0" err="1" smtClean="0"/>
              <a:t>готується</a:t>
            </a:r>
            <a:r>
              <a:rPr lang="ru-RU" dirty="0" smtClean="0"/>
              <a:t> в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піно</a:t>
            </a:r>
            <a:r>
              <a:rPr lang="ru-RU" dirty="0" smtClean="0"/>
              <a:t> генераторах. </a:t>
            </a:r>
            <a:r>
              <a:rPr lang="ru-RU" dirty="0" err="1" smtClean="0"/>
              <a:t>Цією</a:t>
            </a:r>
            <a:r>
              <a:rPr lang="ru-RU" dirty="0" smtClean="0"/>
              <a:t> системою </a:t>
            </a:r>
            <a:r>
              <a:rPr lang="ru-RU" dirty="0" err="1" smtClean="0"/>
              <a:t>обладнані</a:t>
            </a:r>
            <a:r>
              <a:rPr lang="ru-RU" dirty="0" smtClean="0"/>
              <a:t> танки </a:t>
            </a:r>
            <a:r>
              <a:rPr lang="ru-RU" dirty="0" err="1" smtClean="0"/>
              <a:t>танкерів</a:t>
            </a:r>
            <a:r>
              <a:rPr lang="ru-RU" dirty="0" smtClean="0"/>
              <a:t>, </a:t>
            </a:r>
            <a:r>
              <a:rPr lang="ru-RU" dirty="0" err="1" smtClean="0"/>
              <a:t>машинні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, </a:t>
            </a:r>
            <a:r>
              <a:rPr lang="ru-RU" dirty="0" err="1" smtClean="0"/>
              <a:t>приміщення</a:t>
            </a:r>
            <a:r>
              <a:rPr lang="ru-RU" dirty="0" smtClean="0"/>
              <a:t> цистерн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масла.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Успішне</a:t>
            </a:r>
            <a:r>
              <a:rPr lang="ru-RU" dirty="0" smtClean="0"/>
              <a:t> </a:t>
            </a:r>
            <a:r>
              <a:rPr lang="ru-RU" dirty="0" err="1" smtClean="0"/>
              <a:t>гасіння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перш за все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осередку</a:t>
            </a:r>
            <a:r>
              <a:rPr lang="ru-RU" dirty="0" smtClean="0"/>
              <a:t> </a:t>
            </a:r>
            <a:r>
              <a:rPr lang="ru-RU" dirty="0" err="1" smtClean="0"/>
              <a:t>загорання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системи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пожежної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сигналізації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спрацьовують</a:t>
            </a:r>
            <a:r>
              <a:rPr lang="ru-RU" dirty="0" smtClean="0"/>
              <a:t> на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в </a:t>
            </a:r>
            <a:r>
              <a:rPr lang="ru-RU" dirty="0" err="1" smtClean="0"/>
              <a:t>приміщенні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при </a:t>
            </a:r>
            <a:r>
              <a:rPr lang="ru-RU" dirty="0" err="1" smtClean="0"/>
              <a:t>появі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Содержимое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078" y="4276737"/>
            <a:ext cx="48768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1495</Words>
  <Application>Microsoft Office PowerPoint</Application>
  <PresentationFormat>Произвольный</PresentationFormat>
  <Paragraphs>67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Офисная тема</vt:lpstr>
      <vt:lpstr>Слайд 1</vt:lpstr>
      <vt:lpstr>Суднові системи (частина 2)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 зустрічі!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55</cp:revision>
  <dcterms:created xsi:type="dcterms:W3CDTF">2020-05-07T09:46:48Z</dcterms:created>
  <dcterms:modified xsi:type="dcterms:W3CDTF">2020-08-26T09:37:52Z</dcterms:modified>
</cp:coreProperties>
</file>