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307" r:id="rId3"/>
    <p:sldId id="296" r:id="rId4"/>
    <p:sldId id="308" r:id="rId5"/>
    <p:sldId id="309" r:id="rId6"/>
    <p:sldId id="310" r:id="rId7"/>
    <p:sldId id="311" r:id="rId8"/>
    <p:sldId id="312" r:id="rId9"/>
    <p:sldId id="313" r:id="rId10"/>
    <p:sldId id="283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>
        <p:scale>
          <a:sx n="92" d="100"/>
          <a:sy n="92" d="100"/>
        </p:scale>
        <p:origin x="-125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A506E-1FE7-4AAE-BB65-6E2B558BBDB0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4FDC-8622-4334-B648-774875960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3747DEA-7FA9-475C-B807-E86FE22AF2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7645DE9-8F0D-4CB2-9ADE-F3277D6FC1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AB0ADC-1C9C-4E59-85D7-6ED1919796FC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3318114-54DF-49C5-BF53-87C7BC0AFA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614C18-1A31-4D64-A5F0-F37588A5D42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8E936B-431F-42A0-B6C5-EC2CFFA095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8035FE8-4175-41DC-8A54-9583C4995D8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FDB99A-76D3-4C3C-BA32-7C324AB422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007547-11BA-49E2-83F6-D7B40320EB77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D90B5F-7BD4-488B-8D13-D2A53320B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0E50E4-A575-4D8C-9134-8600EB77CC73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12F6A0-A181-4C73-88E9-21740C316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B7F64DD-80C4-46D5-8BF1-EA5AC6BAF693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3B7A7A-A8A5-448C-8621-A62FA6B7A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8959F-8CA0-45D0-9BB6-A45A569247D0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186CF6-DD91-4EF5-914E-DA7F0B8AB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08D97E9-2A11-4BAB-B43C-D32CD218868A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D200CE7-8E4A-4EDC-A55C-DC11FDE2F3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4E8FC27-08C2-4BAA-9721-6000688F0C40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79FD3FC-F315-4125-937F-F22CB7E4A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D81673B-027B-4B13-AA73-38B471D5AA4D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F7AF132-2A50-42E4-86CD-194FD525D4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B56276-8C3E-4890-A6F1-79A4E8F2C08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CA1E1D-0631-4BE2-9433-E57A4E802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768-49E3-4295-8427-2CC3E2156E25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C61EE-A8B1-4099-BA99-ACF7C97C18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491029" y="2019423"/>
            <a:ext cx="10232048" cy="4375882"/>
          </a:xfrm>
        </p:spPr>
        <p:txBody>
          <a:bodyPr/>
          <a:lstStyle/>
          <a:p>
            <a:endParaRPr lang="uk-UA" altLang="en-US" dirty="0"/>
          </a:p>
          <a:p>
            <a:r>
              <a:rPr lang="uk-UA" altLang="en-US" sz="6000" b="1" dirty="0" err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гурток</a:t>
            </a:r>
          </a:p>
          <a:p>
            <a:r>
              <a:rPr lang="uk-UA" altLang="en-US" sz="6000" b="1" dirty="0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</a:t>
            </a:r>
            <a:r>
              <a:rPr lang="uk-UA" altLang="en-US" sz="6000" b="1" dirty="0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  <a:endParaRPr lang="ru-RU" alt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136" y="0"/>
            <a:ext cx="42799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06087"/>
            <a:ext cx="10515600" cy="5270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Джерела </a:t>
            </a:r>
            <a:r>
              <a:rPr lang="uk-UA" b="1" dirty="0">
                <a:solidFill>
                  <a:srgbClr val="FF0000"/>
                </a:solidFill>
              </a:rPr>
              <a:t>інформації</a:t>
            </a:r>
            <a:r>
              <a:rPr lang="uk-UA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/>
              <a:t>https://www.dexpens.com/Article/11485/dlya-chogo-nimetske-sudno-bottsand-rozkladaietsya-nozhitsyami-pid-65-gradusiv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418684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0617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Дякую за увагу!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User\Desktop\25_5215_7d93da194b1b055 (Копировать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18" y="1310235"/>
            <a:ext cx="5871273" cy="455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48393"/>
            <a:ext cx="10515600" cy="5528570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Судно-ножиці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r>
              <a:rPr lang="ru-RU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Для </a:t>
            </a:r>
            <a:r>
              <a:rPr lang="ru-RU" b="1" dirty="0" err="1">
                <a:solidFill>
                  <a:srgbClr val="FF0000"/>
                </a:solidFill>
              </a:rPr>
              <a:t>чого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німецьке</a:t>
            </a:r>
            <a:r>
              <a:rPr lang="ru-RU" b="1" dirty="0">
                <a:solidFill>
                  <a:srgbClr val="FF0000"/>
                </a:solidFill>
              </a:rPr>
              <a:t> судно </a:t>
            </a:r>
            <a:r>
              <a:rPr lang="en-US" b="1" dirty="0" err="1">
                <a:solidFill>
                  <a:srgbClr val="FF0000"/>
                </a:solidFill>
              </a:rPr>
              <a:t>Bottsand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розкладається</a:t>
            </a:r>
            <a:r>
              <a:rPr lang="ru-RU" b="1" dirty="0">
                <a:solidFill>
                  <a:srgbClr val="FF0000"/>
                </a:solidFill>
              </a:rPr>
              <a:t> «</a:t>
            </a:r>
            <a:r>
              <a:rPr lang="ru-RU" b="1" dirty="0" err="1">
                <a:solidFill>
                  <a:srgbClr val="FF0000"/>
                </a:solidFill>
              </a:rPr>
              <a:t>ножицями</a:t>
            </a:r>
            <a:r>
              <a:rPr lang="ru-RU" b="1" dirty="0">
                <a:solidFill>
                  <a:srgbClr val="FF0000"/>
                </a:solidFill>
              </a:rPr>
              <a:t>» </a:t>
            </a:r>
            <a:r>
              <a:rPr lang="ru-RU" b="1" dirty="0" err="1">
                <a:solidFill>
                  <a:srgbClr val="FF0000"/>
                </a:solidFill>
              </a:rPr>
              <a:t>під</a:t>
            </a:r>
            <a:r>
              <a:rPr lang="ru-RU" b="1" dirty="0">
                <a:solidFill>
                  <a:srgbClr val="FF0000"/>
                </a:solidFill>
              </a:rPr>
              <a:t> 65 </a:t>
            </a:r>
            <a:r>
              <a:rPr lang="ru-RU" b="1" dirty="0" err="1">
                <a:solidFill>
                  <a:srgbClr val="FF0000"/>
                </a:solidFill>
              </a:rPr>
              <a:t>градусів</a:t>
            </a:r>
            <a:r>
              <a:rPr lang="en-US" b="1" dirty="0">
                <a:solidFill>
                  <a:srgbClr val="FF0000"/>
                </a:solidFill>
              </a:rPr>
              <a:t>?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err="1" smtClean="0"/>
              <a:t>Машини</a:t>
            </a:r>
            <a:r>
              <a:rPr lang="ru-RU" dirty="0" smtClean="0"/>
              <a:t> </a:t>
            </a:r>
            <a:r>
              <a:rPr lang="ru-RU" dirty="0" err="1"/>
              <a:t>серйозно</a:t>
            </a:r>
            <a:r>
              <a:rPr lang="ru-RU" dirty="0"/>
              <a:t> </a:t>
            </a:r>
            <a:r>
              <a:rPr lang="ru-RU" dirty="0" err="1"/>
              <a:t>полегшують</a:t>
            </a:r>
            <a:r>
              <a:rPr lang="ru-RU" dirty="0"/>
              <a:t> </a:t>
            </a:r>
            <a:r>
              <a:rPr lang="ru-RU" dirty="0" err="1"/>
              <a:t>людський</a:t>
            </a:r>
            <a:r>
              <a:rPr lang="ru-RU" dirty="0"/>
              <a:t> </a:t>
            </a:r>
            <a:r>
              <a:rPr lang="ru-RU" dirty="0" err="1"/>
              <a:t>побут</a:t>
            </a:r>
            <a:r>
              <a:rPr lang="ru-RU" dirty="0"/>
              <a:t> і </a:t>
            </a:r>
            <a:r>
              <a:rPr lang="ru-RU" dirty="0" err="1"/>
              <a:t>господарство</a:t>
            </a:r>
            <a:r>
              <a:rPr lang="ru-RU" dirty="0"/>
              <a:t>. </a:t>
            </a:r>
            <a:r>
              <a:rPr lang="ru-RU" dirty="0" err="1"/>
              <a:t>Дуже</a:t>
            </a:r>
            <a:r>
              <a:rPr lang="ru-RU" dirty="0"/>
              <a:t> часто </a:t>
            </a:r>
            <a:r>
              <a:rPr lang="ru-RU" dirty="0" err="1"/>
              <a:t>зустрічаються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транспортні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. </a:t>
            </a:r>
            <a:r>
              <a:rPr lang="ru-RU" dirty="0" err="1"/>
              <a:t>Найбільше</a:t>
            </a:r>
            <a:r>
              <a:rPr lang="ru-RU" dirty="0"/>
              <a:t> таких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на </a:t>
            </a:r>
            <a:r>
              <a:rPr lang="ru-RU" dirty="0" err="1"/>
              <a:t>флоті</a:t>
            </a:r>
            <a:r>
              <a:rPr lang="ru-RU" dirty="0"/>
              <a:t>. </a:t>
            </a:r>
            <a:r>
              <a:rPr lang="ru-RU" dirty="0" err="1"/>
              <a:t>Взяти</a:t>
            </a:r>
            <a:r>
              <a:rPr lang="ru-RU" dirty="0"/>
              <a:t> </a:t>
            </a:r>
            <a:r>
              <a:rPr lang="ru-RU" dirty="0" err="1"/>
              <a:t>хоча</a:t>
            </a:r>
            <a:r>
              <a:rPr lang="ru-RU" dirty="0"/>
              <a:t> б </a:t>
            </a:r>
            <a:r>
              <a:rPr lang="ru-RU" dirty="0" err="1"/>
              <a:t>німецьке</a:t>
            </a:r>
            <a:r>
              <a:rPr lang="ru-RU" dirty="0"/>
              <a:t> судно «</a:t>
            </a:r>
            <a:r>
              <a:rPr lang="en-US" dirty="0" err="1"/>
              <a:t>Bottsand</a:t>
            </a:r>
            <a:r>
              <a:rPr lang="en-US" dirty="0"/>
              <a:t>», </a:t>
            </a:r>
            <a:r>
              <a:rPr lang="ru-RU" dirty="0"/>
              <a:t>яке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дивний</a:t>
            </a:r>
            <a:r>
              <a:rPr lang="ru-RU" dirty="0"/>
              <a:t> корпус. </a:t>
            </a:r>
            <a:r>
              <a:rPr lang="ru-RU" dirty="0" err="1"/>
              <a:t>Корабель</a:t>
            </a:r>
            <a:r>
              <a:rPr lang="ru-RU" dirty="0"/>
              <a:t> «</a:t>
            </a:r>
            <a:r>
              <a:rPr lang="ru-RU" dirty="0" err="1"/>
              <a:t>вміє</a:t>
            </a:r>
            <a:r>
              <a:rPr lang="ru-RU" dirty="0"/>
              <a:t>» </a:t>
            </a:r>
            <a:r>
              <a:rPr lang="ru-RU" dirty="0" err="1"/>
              <a:t>розсуватися</a:t>
            </a:r>
            <a:r>
              <a:rPr lang="ru-RU" dirty="0"/>
              <a:t> </a:t>
            </a:r>
            <a:r>
              <a:rPr lang="ru-RU" dirty="0" err="1"/>
              <a:t>подібно</a:t>
            </a:r>
            <a:r>
              <a:rPr lang="ru-RU" dirty="0"/>
              <a:t> </a:t>
            </a:r>
            <a:r>
              <a:rPr lang="ru-RU" dirty="0" err="1"/>
              <a:t>ножицям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кутом 65 </a:t>
            </a:r>
            <a:r>
              <a:rPr lang="ru-RU" dirty="0" err="1"/>
              <a:t>градусів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час </a:t>
            </a:r>
            <a:r>
              <a:rPr lang="ru-RU" dirty="0" err="1"/>
              <a:t>дізнатися</a:t>
            </a:r>
            <a:r>
              <a:rPr lang="ru-RU" dirty="0"/>
              <a:t>, для </a:t>
            </a:r>
            <a:r>
              <a:rPr lang="ru-RU" dirty="0" err="1"/>
              <a:t>чого</a:t>
            </a:r>
            <a:r>
              <a:rPr lang="ru-RU" dirty="0"/>
              <a:t>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.</a:t>
            </a:r>
          </a:p>
        </p:txBody>
      </p:sp>
      <p:pic>
        <p:nvPicPr>
          <p:cNvPr id="8194" name="Picture 2" descr="C:\Users\User\Desktop\Scisso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t="24303" r="-1911" b="26049"/>
          <a:stretch/>
        </p:blipFill>
        <p:spPr bwMode="auto">
          <a:xfrm>
            <a:off x="3765665" y="4422370"/>
            <a:ext cx="3773980" cy="19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28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5265"/>
            <a:ext cx="10515600" cy="561169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</a:p>
        </p:txBody>
      </p:sp>
      <p:pic>
        <p:nvPicPr>
          <p:cNvPr id="1026" name="Picture 2" descr="https://dexpenslive.blob.core.windows.net/dexrpd/AttachedPhotoAlbums/Album131/a32be076-b09d-4e4a-acf2-f703f29f8e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03" y="702424"/>
            <a:ext cx="8799485" cy="565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3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56705"/>
            <a:ext cx="10515600" cy="552025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Побачивши</a:t>
            </a:r>
            <a:r>
              <a:rPr lang="ru-RU" dirty="0" smtClean="0"/>
              <a:t> </a:t>
            </a:r>
            <a:r>
              <a:rPr lang="ru-RU" dirty="0"/>
              <a:t>перший раз </a:t>
            </a:r>
            <a:r>
              <a:rPr lang="ru-RU" dirty="0" err="1"/>
              <a:t>німецьке</a:t>
            </a:r>
            <a:r>
              <a:rPr lang="ru-RU" dirty="0"/>
              <a:t> судно «</a:t>
            </a:r>
            <a:r>
              <a:rPr lang="en-US" dirty="0" err="1"/>
              <a:t>Bottsand</a:t>
            </a:r>
            <a:r>
              <a:rPr lang="en-US" dirty="0"/>
              <a:t>» </a:t>
            </a:r>
            <a:r>
              <a:rPr lang="ru-RU" dirty="0"/>
              <a:t>де-</a:t>
            </a:r>
            <a:r>
              <a:rPr lang="ru-RU" dirty="0" err="1"/>
              <a:t>небудь</a:t>
            </a:r>
            <a:r>
              <a:rPr lang="ru-RU" dirty="0"/>
              <a:t> в порту, навряд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звернеш</a:t>
            </a:r>
            <a:r>
              <a:rPr lang="ru-RU" dirty="0"/>
              <a:t> на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. Все тому,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транспортний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нічим</a:t>
            </a:r>
            <a:r>
              <a:rPr lang="ru-RU" dirty="0"/>
              <a:t> не </a:t>
            </a:r>
            <a:r>
              <a:rPr lang="ru-RU" dirty="0" err="1"/>
              <a:t>вирізняється</a:t>
            </a:r>
            <a:r>
              <a:rPr lang="ru-RU" dirty="0"/>
              <a:t> з-</a:t>
            </a:r>
            <a:r>
              <a:rPr lang="ru-RU" dirty="0" err="1"/>
              <a:t>поміж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суден, </a:t>
            </a:r>
            <a:r>
              <a:rPr lang="ru-RU" dirty="0" err="1"/>
              <a:t>кораблів</a:t>
            </a:r>
            <a:r>
              <a:rPr lang="ru-RU" dirty="0"/>
              <a:t> і </a:t>
            </a:r>
            <a:r>
              <a:rPr lang="ru-RU" dirty="0" err="1"/>
              <a:t>поромів</a:t>
            </a:r>
            <a:r>
              <a:rPr lang="ru-RU" dirty="0"/>
              <a:t>. </a:t>
            </a:r>
            <a:r>
              <a:rPr lang="ru-RU" dirty="0" err="1"/>
              <a:t>Виглядає</a:t>
            </a:r>
            <a:r>
              <a:rPr lang="ru-RU" dirty="0"/>
              <a:t> </a:t>
            </a:r>
            <a:r>
              <a:rPr lang="ru-RU" dirty="0" err="1"/>
              <a:t>звичайним</a:t>
            </a:r>
            <a:r>
              <a:rPr lang="ru-RU" dirty="0"/>
              <a:t> до тих </a:t>
            </a:r>
            <a:r>
              <a:rPr lang="ru-RU" dirty="0" err="1"/>
              <a:t>пір</a:t>
            </a:r>
            <a:r>
              <a:rPr lang="ru-RU" dirty="0"/>
              <a:t>, </a:t>
            </a:r>
            <a:r>
              <a:rPr lang="ru-RU" dirty="0" err="1"/>
              <a:t>поки</a:t>
            </a:r>
            <a:r>
              <a:rPr lang="ru-RU" dirty="0"/>
              <a:t> не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за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спеціальністю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User\Desktop\a01000e3-e873-4cbb-b3f2-b58000557e4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9" t="22263" r="9023" b="8610"/>
          <a:stretch/>
        </p:blipFill>
        <p:spPr bwMode="auto">
          <a:xfrm>
            <a:off x="3183775" y="2867891"/>
            <a:ext cx="5561214" cy="332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31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72589"/>
            <a:ext cx="10515600" cy="520437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Для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незвичайна</a:t>
            </a:r>
            <a:r>
              <a:rPr lang="ru-RU" dirty="0"/>
              <a:t> </a:t>
            </a:r>
            <a:r>
              <a:rPr lang="ru-RU" dirty="0" err="1"/>
              <a:t>конструкція</a:t>
            </a:r>
            <a:r>
              <a:rPr lang="ru-RU" dirty="0"/>
              <a:t>? </a:t>
            </a:r>
            <a:r>
              <a:rPr lang="ru-RU" dirty="0" err="1"/>
              <a:t>Насправді</a:t>
            </a:r>
            <a:r>
              <a:rPr lang="ru-RU" dirty="0"/>
              <a:t> все </a:t>
            </a:r>
            <a:r>
              <a:rPr lang="ru-RU" dirty="0" err="1"/>
              <a:t>досить</a:t>
            </a:r>
            <a:r>
              <a:rPr lang="ru-RU" dirty="0"/>
              <a:t> просто.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нафтовидобутку</a:t>
            </a:r>
            <a:r>
              <a:rPr lang="ru-RU" dirty="0"/>
              <a:t> і </a:t>
            </a:r>
            <a:r>
              <a:rPr lang="ru-RU" dirty="0" err="1"/>
              <a:t>нафтопереробки</a:t>
            </a:r>
            <a:r>
              <a:rPr lang="ru-RU" dirty="0"/>
              <a:t> у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в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сумний</a:t>
            </a:r>
            <a:r>
              <a:rPr lang="ru-RU" dirty="0"/>
              <a:t> </a:t>
            </a:r>
            <a:r>
              <a:rPr lang="ru-RU" dirty="0" err="1"/>
              <a:t>наслідок</a:t>
            </a:r>
            <a:r>
              <a:rPr lang="ru-RU" dirty="0"/>
              <a:t>, як крах </a:t>
            </a:r>
            <a:r>
              <a:rPr lang="ru-RU" dirty="0" err="1"/>
              <a:t>нафтових</a:t>
            </a:r>
            <a:r>
              <a:rPr lang="ru-RU" dirty="0"/>
              <a:t> </a:t>
            </a:r>
            <a:r>
              <a:rPr lang="ru-RU" dirty="0" err="1"/>
              <a:t>танкерів</a:t>
            </a:r>
            <a:r>
              <a:rPr lang="ru-RU" dirty="0"/>
              <a:t> і </a:t>
            </a:r>
            <a:r>
              <a:rPr lang="ru-RU" dirty="0" err="1"/>
              <a:t>прорив</a:t>
            </a:r>
            <a:r>
              <a:rPr lang="ru-RU" dirty="0"/>
              <a:t> </a:t>
            </a:r>
            <a:r>
              <a:rPr lang="ru-RU" dirty="0" err="1"/>
              <a:t>трубопроводів</a:t>
            </a:r>
            <a:r>
              <a:rPr lang="ru-RU" dirty="0"/>
              <a:t> в </a:t>
            </a:r>
            <a:r>
              <a:rPr lang="ru-RU" dirty="0" err="1"/>
              <a:t>морі</a:t>
            </a:r>
            <a:r>
              <a:rPr lang="ru-RU" dirty="0"/>
              <a:t>. Коли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трапляється</a:t>
            </a:r>
            <a:r>
              <a:rPr lang="ru-RU" dirty="0"/>
              <a:t>, на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</a:t>
            </a:r>
            <a:r>
              <a:rPr lang="ru-RU" dirty="0" err="1"/>
              <a:t>нафтова</a:t>
            </a:r>
            <a:r>
              <a:rPr lang="ru-RU" dirty="0"/>
              <a:t> </a:t>
            </a:r>
            <a:r>
              <a:rPr lang="ru-RU" dirty="0" err="1"/>
              <a:t>пляма</a:t>
            </a:r>
            <a:r>
              <a:rPr lang="ru-RU" dirty="0"/>
              <a:t>.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пляма</a:t>
            </a:r>
            <a:r>
              <a:rPr lang="ru-RU" dirty="0"/>
              <a:t> - </a:t>
            </a:r>
            <a:r>
              <a:rPr lang="ru-RU" dirty="0" err="1"/>
              <a:t>екологічна</a:t>
            </a:r>
            <a:r>
              <a:rPr lang="ru-RU" dirty="0"/>
              <a:t> катастрофа, яка повинна бути </a:t>
            </a:r>
            <a:r>
              <a:rPr lang="ru-RU" dirty="0" err="1"/>
              <a:t>ліквідована</a:t>
            </a:r>
            <a:r>
              <a:rPr lang="ru-RU" dirty="0"/>
              <a:t> в максимально </a:t>
            </a:r>
            <a:r>
              <a:rPr lang="ru-RU" dirty="0" err="1"/>
              <a:t>стислі</a:t>
            </a:r>
            <a:r>
              <a:rPr lang="ru-RU" dirty="0"/>
              <a:t> </a:t>
            </a:r>
            <a:r>
              <a:rPr lang="ru-RU" dirty="0" err="1"/>
              <a:t>терміни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для </a:t>
            </a:r>
            <a:r>
              <a:rPr lang="ru-RU" dirty="0" err="1"/>
              <a:t>розв'язання</a:t>
            </a:r>
            <a:r>
              <a:rPr lang="ru-RU" dirty="0"/>
              <a:t> таких проблем і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німецькі</a:t>
            </a:r>
            <a:r>
              <a:rPr lang="ru-RU" dirty="0"/>
              <a:t> судна «</a:t>
            </a:r>
            <a:r>
              <a:rPr lang="en-US" dirty="0" err="1"/>
              <a:t>Bottsand</a:t>
            </a:r>
            <a:r>
              <a:rPr lang="en-US" dirty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865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ccf99fb3-51ba-4930-b521-d18ab6f7a9a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958" y="814647"/>
            <a:ext cx="7281949" cy="546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363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5964"/>
            <a:ext cx="10515600" cy="5220999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Цікавий</a:t>
            </a:r>
            <a:r>
              <a:rPr lang="ru-RU" dirty="0"/>
              <a:t> факт: </a:t>
            </a:r>
            <a:r>
              <a:rPr lang="ru-RU" dirty="0" err="1"/>
              <a:t>утворивши</a:t>
            </a:r>
            <a:r>
              <a:rPr lang="ru-RU" dirty="0"/>
              <a:t> </a:t>
            </a:r>
            <a:r>
              <a:rPr lang="ru-RU" dirty="0" err="1"/>
              <a:t>трикутник</a:t>
            </a:r>
            <a:r>
              <a:rPr lang="ru-RU" dirty="0"/>
              <a:t>, судно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збирати</a:t>
            </a:r>
            <a:r>
              <a:rPr lang="ru-RU" dirty="0"/>
              <a:t> </a:t>
            </a:r>
            <a:r>
              <a:rPr lang="ru-RU" dirty="0" err="1"/>
              <a:t>нафту</a:t>
            </a:r>
            <a:r>
              <a:rPr lang="ru-RU" dirty="0"/>
              <a:t> разом з водою і </a:t>
            </a:r>
            <a:r>
              <a:rPr lang="ru-RU" dirty="0" err="1"/>
              <a:t>пропускати</a:t>
            </a:r>
            <a:r>
              <a:rPr lang="ru-RU" dirty="0"/>
              <a:t> через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фільтри-резервуари</a:t>
            </a:r>
            <a:r>
              <a:rPr lang="ru-RU" dirty="0"/>
              <a:t>. </a:t>
            </a:r>
            <a:r>
              <a:rPr lang="ru-RU" dirty="0" err="1"/>
              <a:t>Зібрана</a:t>
            </a:r>
            <a:r>
              <a:rPr lang="ru-RU" dirty="0"/>
              <a:t> </a:t>
            </a:r>
            <a:r>
              <a:rPr lang="ru-RU" dirty="0" err="1"/>
              <a:t>нафта</a:t>
            </a:r>
            <a:r>
              <a:rPr lang="ru-RU" dirty="0"/>
              <a:t> </a:t>
            </a:r>
            <a:r>
              <a:rPr lang="ru-RU" dirty="0" err="1"/>
              <a:t>переливається</a:t>
            </a:r>
            <a:r>
              <a:rPr lang="ru-RU" dirty="0"/>
              <a:t> в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ємності</a:t>
            </a:r>
            <a:r>
              <a:rPr lang="ru-RU" dirty="0"/>
              <a:t> на </a:t>
            </a:r>
            <a:r>
              <a:rPr lang="ru-RU" dirty="0" err="1"/>
              <a:t>судні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перевантажується</a:t>
            </a:r>
            <a:r>
              <a:rPr lang="ru-RU" dirty="0"/>
              <a:t> в </a:t>
            </a:r>
            <a:r>
              <a:rPr lang="ru-RU" dirty="0" err="1"/>
              <a:t>танкери</a:t>
            </a:r>
            <a:r>
              <a:rPr lang="ru-RU" dirty="0"/>
              <a:t>. За одну годину «</a:t>
            </a:r>
            <a:r>
              <a:rPr lang="en-US" dirty="0" err="1"/>
              <a:t>Bottsand</a:t>
            </a:r>
            <a:r>
              <a:rPr lang="en-US" dirty="0"/>
              <a:t>» </a:t>
            </a:r>
            <a:r>
              <a:rPr lang="ru-RU" dirty="0"/>
              <a:t>чистить </a:t>
            </a:r>
            <a:r>
              <a:rPr lang="ru-RU" dirty="0" err="1"/>
              <a:t>приблизно</a:t>
            </a:r>
            <a:r>
              <a:rPr lang="ru-RU" dirty="0"/>
              <a:t> 140 </a:t>
            </a:r>
            <a:r>
              <a:rPr lang="ru-RU" dirty="0" err="1"/>
              <a:t>кубометрів</a:t>
            </a:r>
            <a:r>
              <a:rPr lang="ru-RU" dirty="0"/>
              <a:t> води.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впасти</a:t>
            </a:r>
            <a:r>
              <a:rPr lang="ru-RU" dirty="0"/>
              <a:t> </a:t>
            </a:r>
            <a:r>
              <a:rPr lang="ru-RU" dirty="0" err="1"/>
              <a:t>нижче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нафтова</a:t>
            </a:r>
            <a:r>
              <a:rPr lang="ru-RU" dirty="0"/>
              <a:t> </a:t>
            </a:r>
            <a:r>
              <a:rPr lang="ru-RU" dirty="0" err="1"/>
              <a:t>плівка</a:t>
            </a:r>
            <a:r>
              <a:rPr lang="ru-RU" dirty="0"/>
              <a:t>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товста</a:t>
            </a:r>
            <a:r>
              <a:rPr lang="ru-RU" dirty="0"/>
              <a:t>.</a:t>
            </a:r>
          </a:p>
        </p:txBody>
      </p:sp>
      <p:pic>
        <p:nvPicPr>
          <p:cNvPr id="4098" name="Picture 2" descr="C:\Users\User\Desktop\d599890d-11dd-4877-ad82-1af2b783d6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409" y="3429001"/>
            <a:ext cx="3721677" cy="27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312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48145"/>
            <a:ext cx="10515600" cy="542881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Всього</a:t>
            </a:r>
            <a:r>
              <a:rPr lang="ru-RU" dirty="0"/>
              <a:t> на </a:t>
            </a:r>
            <a:r>
              <a:rPr lang="ru-RU" dirty="0" err="1"/>
              <a:t>сьогодні</a:t>
            </a:r>
            <a:r>
              <a:rPr lang="ru-RU" dirty="0"/>
              <a:t> в </a:t>
            </a:r>
            <a:r>
              <a:rPr lang="ru-RU" dirty="0" err="1"/>
              <a:t>Німеччині</a:t>
            </a:r>
            <a:r>
              <a:rPr lang="ru-RU" dirty="0"/>
              <a:t> є два </a:t>
            </a:r>
            <a:r>
              <a:rPr lang="ru-RU" dirty="0" err="1"/>
              <a:t>кораблі</a:t>
            </a:r>
            <a:r>
              <a:rPr lang="ru-RU" dirty="0"/>
              <a:t> такого типу. </a:t>
            </a:r>
            <a:r>
              <a:rPr lang="ru-RU" dirty="0" err="1"/>
              <a:t>Всі</a:t>
            </a:r>
            <a:r>
              <a:rPr lang="ru-RU" dirty="0"/>
              <a:t> вони </a:t>
            </a:r>
            <a:r>
              <a:rPr lang="ru-RU" dirty="0" err="1"/>
              <a:t>числяться</a:t>
            </a:r>
            <a:r>
              <a:rPr lang="ru-RU" dirty="0"/>
              <a:t> за </a:t>
            </a:r>
            <a:r>
              <a:rPr lang="ru-RU" dirty="0" err="1"/>
              <a:t>військово-морським</a:t>
            </a:r>
            <a:r>
              <a:rPr lang="ru-RU" dirty="0"/>
              <a:t> флотом, </a:t>
            </a:r>
            <a:r>
              <a:rPr lang="ru-RU" dirty="0" err="1"/>
              <a:t>проте</a:t>
            </a:r>
            <a:r>
              <a:rPr lang="ru-RU" dirty="0"/>
              <a:t>, по </a:t>
            </a:r>
            <a:r>
              <a:rPr lang="ru-RU" dirty="0" err="1"/>
              <a:t>суті</a:t>
            </a:r>
            <a:r>
              <a:rPr lang="ru-RU" dirty="0"/>
              <a:t>, </a:t>
            </a:r>
            <a:r>
              <a:rPr lang="ru-RU" dirty="0" err="1"/>
              <a:t>займаються</a:t>
            </a:r>
            <a:r>
              <a:rPr lang="ru-RU" dirty="0"/>
              <a:t>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 smtClean="0"/>
              <a:t>цивільними</a:t>
            </a:r>
            <a:r>
              <a:rPr lang="ru-RU" dirty="0" smtClean="0"/>
              <a:t> </a:t>
            </a:r>
            <a:r>
              <a:rPr lang="ru-RU" dirty="0" err="1"/>
              <a:t>завданнями</a:t>
            </a:r>
            <a:r>
              <a:rPr lang="ru-RU" dirty="0"/>
              <a:t>. 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C:\Users\User\Desktop\e2e20ae8-84fc-4446-b3f6-27b6478b99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934" y="2089785"/>
            <a:ext cx="66675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815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640" y="106085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Відео про незвичайний корабель-ножиці можна переглянути за цим посиланням: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Öllauffangschiff</a:t>
            </a:r>
            <a:r>
              <a:rPr lang="en-US" dirty="0" smtClean="0"/>
              <a:t> </a:t>
            </a:r>
            <a:r>
              <a:rPr lang="en-US" dirty="0"/>
              <a:t>BOTTSAND (Y 1643) Deutsche Marine </a:t>
            </a:r>
            <a:r>
              <a:rPr lang="en-US" dirty="0" err="1"/>
              <a:t>Tirpitzhafen</a:t>
            </a:r>
            <a:r>
              <a:rPr lang="en-US" dirty="0"/>
              <a:t> Kiel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55" y="2518756"/>
            <a:ext cx="5483382" cy="366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047157"/>
      </p:ext>
    </p:extLst>
  </p:cSld>
  <p:clrMapOvr>
    <a:masterClrMapping/>
  </p:clrMapOvr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328</Words>
  <Application>Microsoft Office PowerPoint</Application>
  <PresentationFormat>Произвольный</PresentationFormat>
  <Paragraphs>21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Офисная 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Mobile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59</cp:revision>
  <dcterms:created xsi:type="dcterms:W3CDTF">2020-05-07T09:46:48Z</dcterms:created>
  <dcterms:modified xsi:type="dcterms:W3CDTF">2022-12-05T13:21:22Z</dcterms:modified>
</cp:coreProperties>
</file>