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7" r:id="rId5"/>
    <p:sldId id="264" r:id="rId6"/>
    <p:sldId id="258" r:id="rId7"/>
    <p:sldId id="260" r:id="rId8"/>
    <p:sldId id="259" r:id="rId9"/>
    <p:sldId id="261" r:id="rId10"/>
    <p:sldId id="265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50D1-F24F-4353-85CE-BC72A8324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D83B1D-9493-4015-AA14-87EC3DFDF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57D6E-AD7C-4FF8-93BE-2178727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EB1D6-F159-4642-A06F-27BC99E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A68A-9373-426E-A582-EEF5C075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9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A59A-8874-42AE-B710-827B82B4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2D8E08-6829-4B05-965C-CC36F338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6E368-4CAF-45E4-9A6A-A16304DB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CC2B3-8EFB-400D-8422-F17DE2E8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3069-20E1-4F82-870C-922F2EFC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70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9499E-0C26-49F7-88EF-7FFAEC694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D3412-DADB-453E-9283-813E6B1E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FE316-8DF6-4246-8CD1-E55FD428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1694-26A9-4FE8-81AF-ED27F631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085BD-98BD-47FF-9D6F-AD9B4D23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43DA1-E95F-42D5-8DE9-E3D8CC4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968CE-ACA7-41D8-AD7E-280BABF5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4A3AF-49D4-405E-B3BE-26FC7E9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B9478-9E1B-4B31-98D7-952AF2A3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1AD77-5134-4BA5-8836-47407842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C1CA9-D50F-46F1-A717-64A7E8C1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B99F8-1249-41D8-AE8D-EF1EBD7A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21512-A1F2-4463-8301-110AB3A8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94080-06DE-4055-AA51-9E2D5AF0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F7AD9-306B-45C7-B137-3D81C497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8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CB459-FB7F-4897-88CE-80FE4378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F4BE-3BAF-4A03-B09C-26BF649DB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3F4380-576D-47B6-BDB8-E2D2E9C7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574E3-9AC9-489D-8BEF-5230B738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218B3-E87D-4A6E-8E89-3C2C28A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466D2-3DB7-41AE-8B07-7E831EAB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4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4A9E-D158-4311-8124-DEBFD925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D6D46-1981-44AD-AAFD-1A6A1C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785C1-3783-43B2-8070-71127F3C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BFA48-B2A1-4BA1-98CF-519CF4CF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81CBD-0EF0-4BB5-8F4B-8863135C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89F93-0B96-4C78-944F-5203E346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4DD89-599F-4C5A-A70C-C0C8CCC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931F49-6A87-49BB-9294-F838182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73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C86C3-819A-4781-B280-5985D0B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A2972-BB9F-41BF-988B-6B94EE53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8C7092-7D4E-4B31-B8B2-C47F59A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07D13-5B25-4F0C-8DA9-5B4E9274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47944A-313D-4F83-81C2-769DF95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583C5B-AE8C-4EB7-B078-6B977BE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D2DDC-0ACF-42D7-891A-31DDBB15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6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9BC5-96AA-4337-8108-D5BF39A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7AA24-5442-45EA-9886-D10FA6A2C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C1EAEE-46E7-4717-8A89-25398984F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D8AE3-5760-432B-A553-5AC23936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F5795-2CE6-4706-85FA-AE88FC6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D9762C-15BF-4EA6-A9D0-2B2AA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60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B06E-44F4-4EE3-A33C-D3E7359A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8287E-CB8B-4C04-A0ED-CBD46FC6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2EB04-8535-4B55-A2F7-968226229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5EEDF-F16A-42DB-A483-A3103295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DBEF9-31DA-43F3-A77A-20892FC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29B24-68A7-4772-BC28-E58DD4A4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1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F6FC-B681-449D-B619-C9FDD46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36A8C-0607-4B4E-B3ED-7F5828B1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A15F9-AA8B-4FCF-8D31-4C8AF2646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5E1B-45C7-4AB8-BFE4-6411A48F7224}" type="datetimeFigureOut">
              <a:rPr lang="ru-UA" smtClean="0"/>
              <a:t>25.01.2021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E59E-C394-443C-82A6-CC72B4C9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32F82-3940-4C83-B488-1B95209D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04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4AF-3654-4549-8B8B-323CDDB42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Гурток «Образотворче мистецтво»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C8993-51F7-4BC5-BFBD-88FE9BE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4035"/>
            <a:ext cx="9144000" cy="95160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Дистанційне навчання 2021</a:t>
            </a:r>
            <a:endParaRPr lang="ru-UA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D8F7A9-ED06-4904-90F4-2517ED0AFEB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66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Викладач Стоцька Тетяна Іванівна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8655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3372CF-5820-42F2-81BB-08596C8C9D94}"/>
              </a:ext>
            </a:extLst>
          </p:cNvPr>
          <p:cNvSpPr txBox="1"/>
          <p:nvPr/>
        </p:nvSpPr>
        <p:spPr>
          <a:xfrm>
            <a:off x="304801" y="220173"/>
            <a:ext cx="8322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2.Практична робота.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стилізовану</a:t>
            </a:r>
            <a:r>
              <a:rPr lang="ru-RU" dirty="0"/>
              <a:t> </a:t>
            </a:r>
            <a:r>
              <a:rPr lang="ru-RU" dirty="0" err="1"/>
              <a:t>квітку</a:t>
            </a:r>
            <a:r>
              <a:rPr lang="ru-RU" dirty="0"/>
              <a:t> </a:t>
            </a:r>
            <a:r>
              <a:rPr lang="ru-RU" dirty="0" err="1"/>
              <a:t>кульбаби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594C7B-EBAB-4791-BD32-FDC6FE41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44" y="729038"/>
            <a:ext cx="4514286" cy="60095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E0413C-F76E-4D98-8A7C-40623D37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849" y="127155"/>
            <a:ext cx="4652777" cy="66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EE8C6-A763-43FB-9833-DF1C2B3F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3" y="153138"/>
            <a:ext cx="4820240" cy="6579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D5AE86-D8C6-4192-8C1C-9FDBEE00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58" y="153138"/>
            <a:ext cx="5533164" cy="65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4E3FC-EB4F-4704-8D2B-0F40799D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45"/>
            <a:ext cx="5552661" cy="6731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C5FFC8-A78D-4768-B46B-B9D23EEB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931" y="256761"/>
            <a:ext cx="6344478" cy="63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195C4-4430-4024-A96C-26E764552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66" y="23191"/>
            <a:ext cx="356259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C8F755-5772-48E8-A820-1F74DE46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801" y="0"/>
            <a:ext cx="500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9261-C96D-4FAE-85FF-D59CECDC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08" y="101946"/>
            <a:ext cx="8733183" cy="1660593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Урок </a:t>
            </a:r>
            <a:r>
              <a:rPr lang="uk-UA" dirty="0"/>
              <a:t>5</a:t>
            </a:r>
            <a:r>
              <a:rPr lang="en-US" dirty="0"/>
              <a:t>. </a:t>
            </a:r>
            <a:r>
              <a:rPr lang="uk-UA" dirty="0"/>
              <a:t>Стилізація квітки кульбаби.</a:t>
            </a: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6D0EDA-6D94-4244-B299-46D8E8C2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3" y="2487337"/>
            <a:ext cx="9409043" cy="2323202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Мета уроку:</a:t>
            </a:r>
          </a:p>
          <a:p>
            <a:pPr marL="342900" indent="-342900" algn="l">
              <a:buFontTx/>
              <a:buChar char="-"/>
            </a:pP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стилізування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.</a:t>
            </a:r>
          </a:p>
          <a:p>
            <a:pPr algn="l"/>
            <a:r>
              <a:rPr lang="ru-RU" dirty="0" err="1"/>
              <a:t>Обладнання</a:t>
            </a:r>
            <a:r>
              <a:rPr lang="ru-RU" dirty="0"/>
              <a:t> уроку: </a:t>
            </a:r>
            <a:r>
              <a:rPr lang="ru-RU" dirty="0" err="1"/>
              <a:t>наочність</a:t>
            </a:r>
            <a:r>
              <a:rPr lang="ru-RU" dirty="0"/>
              <a:t>, </a:t>
            </a:r>
            <a:r>
              <a:rPr lang="ru-RU" dirty="0" err="1"/>
              <a:t>папір</a:t>
            </a:r>
            <a:r>
              <a:rPr lang="ru-RU" dirty="0"/>
              <a:t> формат А4, </a:t>
            </a:r>
            <a:r>
              <a:rPr lang="ru-RU" dirty="0" err="1"/>
              <a:t>олівець</a:t>
            </a:r>
            <a:r>
              <a:rPr lang="ru-RU" dirty="0"/>
              <a:t>, </a:t>
            </a:r>
            <a:r>
              <a:rPr lang="ru-RU" dirty="0" err="1"/>
              <a:t>акварельні</a:t>
            </a:r>
            <a:r>
              <a:rPr lang="ru-RU" dirty="0"/>
              <a:t> </a:t>
            </a:r>
            <a:r>
              <a:rPr lang="ru-RU" dirty="0" err="1"/>
              <a:t>фарби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16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16E5BF-C825-406C-AC5F-AAD631BFB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038"/>
            <a:ext cx="9144000" cy="887412"/>
          </a:xfrm>
        </p:spPr>
        <p:txBody>
          <a:bodyPr/>
          <a:lstStyle/>
          <a:p>
            <a:r>
              <a:rPr lang="ru-RU" dirty="0" err="1"/>
              <a:t>Хід</a:t>
            </a:r>
            <a:r>
              <a:rPr lang="ru-RU" dirty="0"/>
              <a:t> уроку:</a:t>
            </a:r>
          </a:p>
          <a:p>
            <a:r>
              <a:rPr lang="ru-RU" dirty="0"/>
              <a:t> 1. </a:t>
            </a:r>
            <a:r>
              <a:rPr lang="ru-RU" dirty="0" err="1"/>
              <a:t>Демонстрація</a:t>
            </a:r>
            <a:r>
              <a:rPr lang="ru-RU" dirty="0"/>
              <a:t> </a:t>
            </a:r>
            <a:r>
              <a:rPr lang="ru-RU" dirty="0" err="1"/>
              <a:t>фотографічних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та </a:t>
            </a:r>
            <a:r>
              <a:rPr lang="ru-RU" dirty="0" err="1"/>
              <a:t>малюнків</a:t>
            </a:r>
            <a:r>
              <a:rPr lang="ru-RU" dirty="0"/>
              <a:t> </a:t>
            </a:r>
            <a:r>
              <a:rPr lang="ru-RU" dirty="0" err="1"/>
              <a:t>кульбаби</a:t>
            </a:r>
            <a:r>
              <a:rPr lang="ru-RU" dirty="0"/>
              <a:t> .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A19F1-4829-4C08-A37B-0C9FA839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26" y="1060451"/>
            <a:ext cx="4260288" cy="56803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EC461-9E02-4E32-A92F-3D6EE63D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88" y="1060450"/>
            <a:ext cx="4260288" cy="56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4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6F550-53AB-4C09-8CEE-07DD58C1C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92" y="226412"/>
            <a:ext cx="4937037" cy="6496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5B2AA-93BF-44AB-8C70-3C519238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73" y="214331"/>
            <a:ext cx="4818936" cy="65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9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ABA11-D1E7-43FE-8261-B01E09959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20" y="291456"/>
            <a:ext cx="4740727" cy="6423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C12A16-BDEF-41D0-9428-F3523F6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54" y="142859"/>
            <a:ext cx="4990476" cy="6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0EA2F2-E1EE-4EF9-B11A-BD5E2CE1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92" y="257679"/>
            <a:ext cx="4667859" cy="63295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48B271-D4DD-40F8-ABCC-FAAA4132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43" y="0"/>
            <a:ext cx="4667859" cy="66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0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B30B7B-17A3-4741-A851-93394065ECF6}"/>
              </a:ext>
            </a:extLst>
          </p:cNvPr>
          <p:cNvSpPr txBox="1"/>
          <p:nvPr/>
        </p:nvSpPr>
        <p:spPr>
          <a:xfrm>
            <a:off x="490330" y="312939"/>
            <a:ext cx="897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2400" dirty="0"/>
              <a:t>СТИЛІЗАЦІЯ</a:t>
            </a:r>
            <a:r>
              <a:rPr lang="uk-UA" sz="2400" dirty="0"/>
              <a:t> </a:t>
            </a:r>
            <a:r>
              <a:rPr lang="ru-UA" sz="2400" dirty="0"/>
              <a:t>-</a:t>
            </a:r>
            <a:r>
              <a:rPr lang="uk-UA" sz="2400" dirty="0"/>
              <a:t> </a:t>
            </a:r>
            <a:r>
              <a:rPr lang="ru-UA" sz="2400" dirty="0" err="1"/>
              <a:t>це</a:t>
            </a:r>
            <a:r>
              <a:rPr lang="ru-UA" sz="2400" dirty="0"/>
              <a:t> </a:t>
            </a:r>
            <a:r>
              <a:rPr lang="ru-UA" sz="2400" dirty="0" err="1"/>
              <a:t>спрощення</a:t>
            </a:r>
            <a:r>
              <a:rPr lang="ru-UA" sz="2400" dirty="0"/>
              <a:t> предмета за формою та </a:t>
            </a:r>
            <a:r>
              <a:rPr lang="ru-UA" sz="2400" dirty="0" err="1"/>
              <a:t>кольором</a:t>
            </a:r>
            <a:r>
              <a:rPr lang="ru-UA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5F2FE-7DFB-448F-97B8-C3621DBC5BE1}"/>
              </a:ext>
            </a:extLst>
          </p:cNvPr>
          <p:cNvSpPr txBox="1"/>
          <p:nvPr/>
        </p:nvSpPr>
        <p:spPr>
          <a:xfrm>
            <a:off x="2365513" y="1767006"/>
            <a:ext cx="746097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2400" dirty="0"/>
              <a:t>Проведем</a:t>
            </a:r>
            <a:r>
              <a:rPr lang="uk-UA" sz="2400" dirty="0"/>
              <a:t>о</a:t>
            </a:r>
            <a:r>
              <a:rPr lang="ru-UA" sz="2400" dirty="0"/>
              <a:t> </a:t>
            </a:r>
            <a:r>
              <a:rPr lang="ru-UA" sz="2400" dirty="0" err="1"/>
              <a:t>аналіз</a:t>
            </a:r>
            <a:r>
              <a:rPr lang="ru-UA" sz="2400" dirty="0"/>
              <a:t> </a:t>
            </a:r>
            <a:r>
              <a:rPr lang="ru-UA" sz="2400" dirty="0" err="1"/>
              <a:t>будови</a:t>
            </a:r>
            <a:r>
              <a:rPr lang="ru-UA" sz="2400" dirty="0"/>
              <a:t> </a:t>
            </a:r>
            <a:r>
              <a:rPr lang="ru-UA" sz="2400" dirty="0" err="1"/>
              <a:t>квітки</a:t>
            </a:r>
            <a:r>
              <a:rPr lang="ru-UA" sz="2400" dirty="0"/>
              <a:t> </a:t>
            </a:r>
            <a:r>
              <a:rPr lang="ru-UA" sz="2400" dirty="0" err="1"/>
              <a:t>кульбаби</a:t>
            </a:r>
            <a:r>
              <a:rPr lang="ru-UA" sz="2400" dirty="0"/>
              <a:t> за такими </a:t>
            </a:r>
            <a:r>
              <a:rPr lang="ru-UA" sz="2400" dirty="0" err="1"/>
              <a:t>питаннями</a:t>
            </a:r>
            <a:r>
              <a:rPr lang="ru-UA" sz="2400" dirty="0"/>
              <a:t>:</a:t>
            </a:r>
            <a:endParaRPr lang="uk-UA" sz="2400" dirty="0"/>
          </a:p>
          <a:p>
            <a:r>
              <a:rPr lang="ru-RU" sz="2400" dirty="0"/>
              <a:t>- у яку </a:t>
            </a:r>
            <a:r>
              <a:rPr lang="ru-RU" sz="2400" dirty="0" err="1"/>
              <a:t>просту</a:t>
            </a:r>
            <a:r>
              <a:rPr lang="ru-RU" sz="2400" dirty="0"/>
              <a:t> </a:t>
            </a:r>
            <a:r>
              <a:rPr lang="ru-RU" sz="2400" dirty="0" err="1"/>
              <a:t>геометричну</a:t>
            </a:r>
            <a:r>
              <a:rPr lang="ru-RU" sz="2400" dirty="0"/>
              <a:t> </a:t>
            </a:r>
            <a:r>
              <a:rPr lang="ru-RU" sz="2400" dirty="0" err="1"/>
              <a:t>фігуру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вписати</a:t>
            </a:r>
            <a:r>
              <a:rPr lang="ru-RU" sz="2400" dirty="0"/>
              <a:t> </a:t>
            </a:r>
            <a:r>
              <a:rPr lang="ru-RU" sz="2400" dirty="0" err="1"/>
              <a:t>квітку</a:t>
            </a:r>
            <a:r>
              <a:rPr lang="ru-RU" sz="2400" dirty="0"/>
              <a:t> (коло, </a:t>
            </a:r>
            <a:r>
              <a:rPr lang="ru-RU" sz="2400" dirty="0" err="1"/>
              <a:t>трикутник</a:t>
            </a:r>
            <a:r>
              <a:rPr lang="ru-RU" sz="2400" dirty="0"/>
              <a:t>, </a:t>
            </a:r>
            <a:r>
              <a:rPr lang="ru-RU" sz="2400" dirty="0" err="1"/>
              <a:t>тощо</a:t>
            </a:r>
            <a:r>
              <a:rPr lang="ru-RU" sz="2400" dirty="0"/>
              <a:t>);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скільки</a:t>
            </a:r>
            <a:r>
              <a:rPr lang="ru-RU" sz="2400" dirty="0"/>
              <a:t> у </a:t>
            </a:r>
            <a:r>
              <a:rPr lang="ru-RU" sz="2400" dirty="0" err="1"/>
              <a:t>квітки</a:t>
            </a:r>
            <a:r>
              <a:rPr lang="ru-RU" sz="2400" dirty="0"/>
              <a:t> </a:t>
            </a:r>
            <a:r>
              <a:rPr lang="ru-RU" sz="2400" dirty="0" err="1"/>
              <a:t>пелюсток</a:t>
            </a:r>
            <a:r>
              <a:rPr lang="ru-RU" sz="2400" dirty="0"/>
              <a:t>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пелюстки</a:t>
            </a:r>
            <a:r>
              <a:rPr lang="ru-RU" sz="2400" dirty="0"/>
              <a:t> (</a:t>
            </a:r>
            <a:r>
              <a:rPr lang="ru-RU" sz="2400" dirty="0" err="1"/>
              <a:t>круглі</a:t>
            </a:r>
            <a:r>
              <a:rPr lang="ru-RU" sz="2400" dirty="0"/>
              <a:t>, </a:t>
            </a:r>
            <a:r>
              <a:rPr lang="ru-RU" sz="2400" dirty="0" err="1"/>
              <a:t>трикутні</a:t>
            </a:r>
            <a:r>
              <a:rPr lang="ru-RU" sz="2400" dirty="0"/>
              <a:t>, </a:t>
            </a:r>
            <a:r>
              <a:rPr lang="ru-RU" sz="2400" dirty="0" err="1"/>
              <a:t>тощо</a:t>
            </a:r>
            <a:r>
              <a:rPr lang="ru-RU" sz="2400" dirty="0"/>
              <a:t>);</a:t>
            </a:r>
          </a:p>
          <a:p>
            <a:r>
              <a:rPr lang="ru-RU" sz="2400" dirty="0"/>
              <a:t>- як </a:t>
            </a:r>
            <a:r>
              <a:rPr lang="ru-RU" sz="2400" dirty="0" err="1"/>
              <a:t>кріпляться</a:t>
            </a:r>
            <a:r>
              <a:rPr lang="ru-RU" sz="2400" dirty="0"/>
              <a:t> </a:t>
            </a:r>
            <a:r>
              <a:rPr lang="ru-RU" sz="2400" dirty="0" err="1"/>
              <a:t>пелюстки</a:t>
            </a:r>
            <a:r>
              <a:rPr lang="ru-RU" sz="2400" dirty="0"/>
              <a:t> до </a:t>
            </a:r>
            <a:r>
              <a:rPr lang="ru-RU" sz="2400" dirty="0" err="1"/>
              <a:t>середини</a:t>
            </a:r>
            <a:r>
              <a:rPr lang="ru-RU" sz="2400" dirty="0"/>
              <a:t> </a:t>
            </a:r>
            <a:r>
              <a:rPr lang="ru-RU" sz="2400" dirty="0" err="1"/>
              <a:t>квітки</a:t>
            </a:r>
            <a:r>
              <a:rPr lang="ru-RU" sz="2400" dirty="0"/>
              <a:t>;</a:t>
            </a:r>
          </a:p>
          <a:p>
            <a:r>
              <a:rPr lang="uk-UA" sz="2400" dirty="0"/>
              <a:t>- як кріпиться стеблина квітки.</a:t>
            </a:r>
            <a:endParaRPr lang="ru-RU" sz="2400" dirty="0"/>
          </a:p>
          <a:p>
            <a:pPr marL="285750" indent="-285750">
              <a:buFontTx/>
              <a:buChar char="-"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5633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BB673-6748-48E8-9ADF-ABEE1C03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238" y="129000"/>
            <a:ext cx="7009524" cy="6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8ED81-9091-4C64-8C85-08D3D214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1" y="219527"/>
            <a:ext cx="4660020" cy="6530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667116-5EFE-49E4-ADA7-FDB196CD1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74" y="219528"/>
            <a:ext cx="5022574" cy="65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6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134</Words>
  <Application>Microsoft Office PowerPoint</Application>
  <PresentationFormat>Широкоэкранный</PresentationFormat>
  <Paragraphs>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Гурток «Образотворче мистецтво»</vt:lpstr>
      <vt:lpstr>Урок 5. Стилізація квітки кульбаби.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4. Живопис. Техніка акварель</dc:title>
  <dc:creator>user</dc:creator>
  <cp:lastModifiedBy>user</cp:lastModifiedBy>
  <cp:revision>23</cp:revision>
  <dcterms:created xsi:type="dcterms:W3CDTF">2020-05-03T07:56:36Z</dcterms:created>
  <dcterms:modified xsi:type="dcterms:W3CDTF">2021-01-25T14:55:44Z</dcterms:modified>
</cp:coreProperties>
</file>