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obo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Robo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.fntdata"/><Relationship Id="rId6" Type="http://schemas.openxmlformats.org/officeDocument/2006/relationships/slide" Target="slides/slide1.xml"/><Relationship Id="rId18" Type="http://schemas.openxmlformats.org/officeDocument/2006/relationships/font" Target="fonts/Robo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31d27284e924617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531d27284e924617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531d27284e924617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531d27284e924617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31d27284e924617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531d27284e924617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531d27284e924617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531d27284e924617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531d27284e924617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531d27284e924617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531d27284e924617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531d27284e924617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531d27284e924617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531d27284e924617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31d27284e924617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531d27284e924617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531d27284e924617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531d27284e924617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31d27284e924617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31d27284e924617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31d27284e924617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531d27284e924617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Relationship Id="rId4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Relationship Id="rId4" Type="http://schemas.openxmlformats.org/officeDocument/2006/relationships/image" Target="../media/image1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Relationship Id="rId4" Type="http://schemas.openxmlformats.org/officeDocument/2006/relationships/image" Target="../media/image2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jpg"/><Relationship Id="rId4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Relationship Id="rId4" Type="http://schemas.openxmlformats.org/officeDocument/2006/relationships/image" Target="../media/image1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jpg"/><Relationship Id="rId4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Relationship Id="rId4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1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Relationship Id="rId4" Type="http://schemas.openxmlformats.org/officeDocument/2006/relationships/image" Target="../media/image1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Ліплення рибки</a:t>
            </a:r>
            <a:endParaRPr/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Студія сучасної української кераміки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Продавл</a:t>
            </a:r>
            <a:r>
              <a:rPr lang="ru"/>
              <a:t>юємо стеком пір’я на гребінці та плавцях</a:t>
            </a:r>
            <a:endParaRPr/>
          </a:p>
        </p:txBody>
      </p:sp>
      <p:sp>
        <p:nvSpPr>
          <p:cNvPr id="145" name="Google Shape;145;p22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2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7" name="Google Shape;14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749" y="1921320"/>
            <a:ext cx="3999905" cy="2999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4250" y="1921313"/>
            <a:ext cx="3999894" cy="2999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Продавл</a:t>
            </a:r>
            <a:r>
              <a:rPr lang="ru"/>
              <a:t>юємо луску</a:t>
            </a:r>
            <a:endParaRPr/>
          </a:p>
        </p:txBody>
      </p:sp>
      <p:sp>
        <p:nvSpPr>
          <p:cNvPr id="154" name="Google Shape;154;p23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3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6" name="Google Shape;15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075" y="1919075"/>
            <a:ext cx="2249951" cy="2999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50550" y="1919075"/>
            <a:ext cx="3999905" cy="2999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Проколюємо дірочку. Рибка готова!</a:t>
            </a:r>
            <a:endParaRPr/>
          </a:p>
        </p:txBody>
      </p:sp>
      <p:sp>
        <p:nvSpPr>
          <p:cNvPr id="163" name="Google Shape;163;p24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4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5" name="Google Shape;16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175" y="1919075"/>
            <a:ext cx="3999905" cy="2999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4250" y="1919075"/>
            <a:ext cx="3999905" cy="2999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Кладемо на долоню невеликий шматочок глини або пласт</a:t>
            </a:r>
            <a:r>
              <a:rPr lang="ru"/>
              <a:t>иліну та роздавлюємо його іншою долонею</a:t>
            </a:r>
            <a:endParaRPr/>
          </a:p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4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852" y="1919083"/>
            <a:ext cx="3999905" cy="2999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4250" y="2063950"/>
            <a:ext cx="3613628" cy="2710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Формуємо хвостовий перегин</a:t>
            </a:r>
            <a:endParaRPr/>
          </a:p>
        </p:txBody>
      </p:sp>
      <p:sp>
        <p:nvSpPr>
          <p:cNvPr id="83" name="Google Shape;83;p1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774208"/>
            <a:ext cx="3999905" cy="2999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4694245" y="1774200"/>
            <a:ext cx="3999905" cy="2999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</a:t>
            </a:r>
            <a:r>
              <a:rPr lang="ru"/>
              <a:t>тискаємо до столу, щоб рибка стояла</a:t>
            </a:r>
            <a:endParaRPr/>
          </a:p>
        </p:txBody>
      </p:sp>
      <p:sp>
        <p:nvSpPr>
          <p:cNvPr id="92" name="Google Shape;92;p16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6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Google Shape;9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465" y="1919079"/>
            <a:ext cx="3999905" cy="2999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4250" y="1919095"/>
            <a:ext cx="3999905" cy="2999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Робимо плавці</a:t>
            </a:r>
            <a:endParaRPr/>
          </a:p>
        </p:txBody>
      </p:sp>
      <p:sp>
        <p:nvSpPr>
          <p:cNvPr id="101" name="Google Shape;101;p17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7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675" y="1919076"/>
            <a:ext cx="4222345" cy="3166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8115" y="2002501"/>
            <a:ext cx="3999905" cy="2999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</a:t>
            </a:r>
            <a:r>
              <a:rPr lang="ru"/>
              <a:t>мазуємо плавці до рибки</a:t>
            </a:r>
            <a:endParaRPr/>
          </a:p>
        </p:txBody>
      </p:sp>
      <p:sp>
        <p:nvSpPr>
          <p:cNvPr id="110" name="Google Shape;110;p18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8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573" y="1919072"/>
            <a:ext cx="3999905" cy="2999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1801" y="1919058"/>
            <a:ext cx="3999905" cy="2999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Перевіря</a:t>
            </a:r>
            <a:r>
              <a:rPr lang="ru"/>
              <a:t>ємо, чи стоїть рибка</a:t>
            </a:r>
            <a:endParaRPr/>
          </a:p>
        </p:txBody>
      </p:sp>
      <p:sp>
        <p:nvSpPr>
          <p:cNvPr id="119" name="Google Shape;119;p19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9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1" name="Google Shape;12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2378" y="1661964"/>
            <a:ext cx="4299229" cy="3224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Робимо стеком рот</a:t>
            </a:r>
            <a:endParaRPr/>
          </a:p>
        </p:txBody>
      </p:sp>
      <p:sp>
        <p:nvSpPr>
          <p:cNvPr id="127" name="Google Shape;127;p20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0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9" name="Google Shape;12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525" y="1933489"/>
            <a:ext cx="3999905" cy="2999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034150"/>
            <a:ext cx="3999905" cy="2999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Продавлюємо ручкою очі</a:t>
            </a:r>
            <a:endParaRPr/>
          </a:p>
        </p:txBody>
      </p:sp>
      <p:sp>
        <p:nvSpPr>
          <p:cNvPr id="136" name="Google Shape;136;p21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1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8" name="Google Shape;13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549" y="1876121"/>
            <a:ext cx="3999905" cy="2999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4250" y="1876112"/>
            <a:ext cx="3999905" cy="2999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