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50D1-F24F-4353-85CE-BC72A8324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D83B1D-9493-4015-AA14-87EC3DFDF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57D6E-AD7C-4FF8-93BE-2178727C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EB1D6-F159-4642-A06F-27BC99E5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7A68A-9373-426E-A582-EEF5C075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9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5A59A-8874-42AE-B710-827B82B4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2D8E08-6829-4B05-965C-CC36F338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6E368-4CAF-45E4-9A6A-A16304DB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CC2B3-8EFB-400D-8422-F17DE2E8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33069-20E1-4F82-870C-922F2EFC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17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49499E-0C26-49F7-88EF-7FFAEC694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D3412-DADB-453E-9283-813E6B1EE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FE316-8DF6-4246-8CD1-E55FD428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D1694-26A9-4FE8-81AF-ED27F631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085BD-98BD-47FF-9D6F-AD9B4D23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43DA1-E95F-42D5-8DE9-E3D8CC43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968CE-ACA7-41D8-AD7E-280BABF53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4A3AF-49D4-405E-B3BE-26FC7E97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9478-9E1B-4B31-98D7-952AF2A3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1AD77-5134-4BA5-8836-47407842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618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C1CA9-D50F-46F1-A717-64A7E8C1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B99F8-1249-41D8-AE8D-EF1EBD7A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21512-A1F2-4463-8301-110AB3A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94080-06DE-4055-AA51-9E2D5AF0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F7AD9-306B-45C7-B137-3D81C497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58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CB459-FB7F-4897-88CE-80FE4378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6F4BE-3BAF-4A03-B09C-26BF649DB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3F4380-576D-47B6-BDB8-E2D2E9C7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574E3-9AC9-489D-8BEF-5230B738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218B3-E87D-4A6E-8E89-3C2C28AC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466D2-3DB7-41AE-8B07-7E831EAB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94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64A9E-D158-4311-8124-DEBFD925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D6D46-1981-44AD-AAFD-1A6A1C1C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785C1-3783-43B2-8070-71127F3CD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BFA48-B2A1-4BA1-98CF-519CF4CFB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C81CBD-0EF0-4BB5-8F4B-8863135CB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D89F93-0B96-4C78-944F-5203E34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84DD89-599F-4C5A-A70C-C0C8CCC1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931F49-6A87-49BB-9294-F8381828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33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C86C3-819A-4781-B280-5985D0B8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A2972-BB9F-41BF-988B-6B94EE53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8C7092-7D4E-4B31-B8B2-C47F59A0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07D13-5B25-4F0C-8DA9-5B4E9274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122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47944A-313D-4F83-81C2-769DF95C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583C5B-AE8C-4EB7-B078-6B977BEC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5D2DDC-0ACF-42D7-891A-31DDBB15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61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D9BC5-96AA-4337-8108-D5BF39A2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7AA24-5442-45EA-9886-D10FA6A2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1EAEE-46E7-4717-8A89-25398984F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D8AE3-5760-432B-A553-5AC23936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9F5795-2CE6-4706-85FA-AE88FC61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9762C-15BF-4EA6-A9D0-2B2AAB11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360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5B06E-44F4-4EE3-A33C-D3E7359A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68287E-CB8B-4C04-A0ED-CBD46FC6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D2EB04-8535-4B55-A2F7-968226229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5EEDF-F16A-42DB-A483-A3103295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DBEF9-31DA-43F3-A77A-20892FCC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29B24-68A7-4772-BC28-E58DD4A4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45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5F6FC-B681-449D-B619-C9FDD46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36A8C-0607-4B4E-B3ED-7F5828B1B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A15F9-AA8B-4FCF-8D31-4C8AF2646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5E1B-45C7-4AB8-BFE4-6411A48F7224}" type="datetimeFigureOut">
              <a:rPr lang="ru-UA" smtClean="0"/>
              <a:t>24.05.2020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6E59E-C394-443C-82A6-CC72B4C9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32F82-3940-4C83-B488-1B95209D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A365-AEFB-4BBD-98A1-60634E1CBEF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04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9261-C96D-4FAE-85FF-D59CECDC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408" y="101946"/>
            <a:ext cx="8733183" cy="1475063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14. </a:t>
            </a:r>
            <a:r>
              <a:rPr lang="ru-RU" dirty="0" err="1"/>
              <a:t>Об'ємна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 з </a:t>
            </a:r>
            <a:r>
              <a:rPr lang="ru-RU" dirty="0" err="1"/>
              <a:t>пластиліну</a:t>
            </a:r>
            <a:r>
              <a:rPr lang="ru-RU" dirty="0"/>
              <a:t> “</a:t>
            </a:r>
            <a:r>
              <a:rPr lang="uk-UA" dirty="0"/>
              <a:t>Папужка</a:t>
            </a:r>
            <a:r>
              <a:rPr lang="ru-RU" dirty="0"/>
              <a:t>".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5E24AB-E8A0-4879-97C5-105EB08E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58" y="1525884"/>
            <a:ext cx="3925081" cy="52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AF7E1-9D46-4D64-96AA-BA59BF7DF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52" y="124239"/>
            <a:ext cx="8812696" cy="6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1A937B-994E-4BAA-8EF1-821F4CA94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55" y="133074"/>
            <a:ext cx="4943889" cy="65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DB3E38-EC10-48DC-8A37-FB1F2673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119269"/>
            <a:ext cx="8825948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94EEFD-CC1B-4E5C-84DB-CC3DF390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7" y="168965"/>
            <a:ext cx="8693426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E2DCD-3FF0-425F-B145-8B1B5EB31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5" y="172278"/>
            <a:ext cx="4885082" cy="65134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FB6101-7CC8-4FBE-9511-265C23DEA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32" y="129208"/>
            <a:ext cx="4885083" cy="65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D10B8-A371-400B-BDAC-C7E606451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4" y="97734"/>
            <a:ext cx="4996898" cy="66625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5D1DC4-B7FF-4638-A3A6-C778BFC26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80" y="195469"/>
            <a:ext cx="4996899" cy="66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A8E420-7DE5-404F-BB81-46E156B1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4" y="150743"/>
            <a:ext cx="4917385" cy="65565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426202-35E8-4D65-96BA-30D3ED251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150742"/>
            <a:ext cx="4917385" cy="65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4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A583B-1718-47D1-84B5-2C76479B6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115404"/>
            <a:ext cx="4970393" cy="6627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8DE04D-C45A-4D97-8EFB-DC62B645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72" y="115404"/>
            <a:ext cx="4970393" cy="66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90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Урок 14. Об'ємна композиція з пластиліну “Папужка".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4. Живопис. Техніка акварель</dc:title>
  <dc:creator>user</dc:creator>
  <cp:lastModifiedBy>user</cp:lastModifiedBy>
  <cp:revision>5</cp:revision>
  <dcterms:created xsi:type="dcterms:W3CDTF">2020-05-03T07:56:36Z</dcterms:created>
  <dcterms:modified xsi:type="dcterms:W3CDTF">2020-05-24T14:22:15Z</dcterms:modified>
</cp:coreProperties>
</file>