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3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203" y="778221"/>
            <a:ext cx="10515600" cy="54480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Giannis</a:t>
            </a:r>
            <a:r>
              <a:rPr lang="ru-RU" b="1" dirty="0">
                <a:solidFill>
                  <a:srgbClr val="FF0000"/>
                </a:solidFill>
              </a:rPr>
              <a:t> D, </a:t>
            </a:r>
            <a:r>
              <a:rPr lang="ru-RU" b="1" dirty="0" err="1">
                <a:solidFill>
                  <a:srgbClr val="FF0000"/>
                </a:solidFill>
              </a:rPr>
              <a:t>Червоне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море</a:t>
            </a:r>
          </a:p>
          <a:p>
            <a:pPr marL="0" indent="0">
              <a:buNone/>
            </a:pP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, </a:t>
            </a:r>
            <a:r>
              <a:rPr lang="ru-RU" dirty="0" err="1"/>
              <a:t>вартий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у </a:t>
            </a:r>
            <a:r>
              <a:rPr lang="ru-RU" dirty="0" err="1"/>
              <a:t>нашому</a:t>
            </a:r>
            <a:r>
              <a:rPr lang="ru-RU" dirty="0"/>
              <a:t> списку! </a:t>
            </a:r>
            <a:r>
              <a:rPr lang="ru-RU" dirty="0" err="1"/>
              <a:t>Довжиною</a:t>
            </a:r>
            <a:r>
              <a:rPr lang="ru-RU" dirty="0"/>
              <a:t> 100 м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en-US" dirty="0" err="1"/>
              <a:t>Giannis</a:t>
            </a:r>
            <a:r>
              <a:rPr lang="en-US" dirty="0"/>
              <a:t> D </a:t>
            </a:r>
            <a:r>
              <a:rPr lang="ru-RU" dirty="0"/>
              <a:t>є одним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затонули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коралового</a:t>
            </a:r>
            <a:r>
              <a:rPr lang="ru-RU" dirty="0"/>
              <a:t> рифу </a:t>
            </a:r>
            <a:r>
              <a:rPr lang="en-US" dirty="0" err="1"/>
              <a:t>Sha'ab</a:t>
            </a:r>
            <a:r>
              <a:rPr lang="en-US" dirty="0"/>
              <a:t> Abu </a:t>
            </a:r>
            <a:r>
              <a:rPr lang="en-US" dirty="0" err="1"/>
              <a:t>Nuhas</a:t>
            </a:r>
            <a:r>
              <a:rPr lang="en-US" dirty="0"/>
              <a:t> </a:t>
            </a:r>
            <a:r>
              <a:rPr lang="ru-RU" dirty="0"/>
              <a:t>на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острова </a:t>
            </a:r>
            <a:r>
              <a:rPr lang="ru-RU" dirty="0" err="1"/>
              <a:t>Шадван</a:t>
            </a:r>
            <a:r>
              <a:rPr lang="ru-RU" dirty="0"/>
              <a:t> (</a:t>
            </a:r>
            <a:r>
              <a:rPr lang="en-US" dirty="0" err="1"/>
              <a:t>Shadwan</a:t>
            </a:r>
            <a:r>
              <a:rPr lang="en-US" dirty="0"/>
              <a:t>) </a:t>
            </a:r>
            <a:r>
              <a:rPr lang="ru-RU" dirty="0"/>
              <a:t>у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Червоного моря.</a:t>
            </a:r>
          </a:p>
          <a:p>
            <a:pPr marL="0" indent="0">
              <a:buNone/>
            </a:pPr>
            <a:r>
              <a:rPr lang="ru-RU" dirty="0"/>
              <a:t>До </a:t>
            </a:r>
            <a:r>
              <a:rPr lang="ru-RU" dirty="0" err="1"/>
              <a:t>квітня</a:t>
            </a:r>
            <a:r>
              <a:rPr lang="ru-RU" dirty="0"/>
              <a:t> 1983 </a:t>
            </a:r>
            <a:r>
              <a:rPr lang="ru-RU" dirty="0" err="1"/>
              <a:t>грецьке</a:t>
            </a:r>
            <a:r>
              <a:rPr lang="ru-RU" dirty="0"/>
              <a:t> </a:t>
            </a:r>
            <a:r>
              <a:rPr lang="ru-RU" dirty="0" err="1"/>
              <a:t>вантажне</a:t>
            </a:r>
            <a:r>
              <a:rPr lang="ru-RU" dirty="0"/>
              <a:t> судно перевозило деревину, але на шляху з </a:t>
            </a:r>
            <a:r>
              <a:rPr lang="ru-RU" dirty="0" err="1"/>
              <a:t>Хорватії</a:t>
            </a:r>
            <a:r>
              <a:rPr lang="ru-RU" dirty="0"/>
              <a:t> до </a:t>
            </a:r>
            <a:r>
              <a:rPr lang="ru-RU" dirty="0" err="1"/>
              <a:t>Саудівської</a:t>
            </a:r>
            <a:r>
              <a:rPr lang="ru-RU" dirty="0"/>
              <a:t> </a:t>
            </a:r>
            <a:r>
              <a:rPr lang="ru-RU" dirty="0" err="1"/>
              <a:t>Аравії</a:t>
            </a:r>
            <a:r>
              <a:rPr lang="ru-RU" dirty="0"/>
              <a:t> </a:t>
            </a:r>
            <a:r>
              <a:rPr lang="ru-RU" dirty="0" err="1"/>
              <a:t>налетіло</a:t>
            </a:r>
            <a:r>
              <a:rPr lang="ru-RU" dirty="0"/>
              <a:t> на риф. </a:t>
            </a:r>
            <a:r>
              <a:rPr lang="ru-RU" dirty="0" err="1"/>
              <a:t>Цікаво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судно </a:t>
            </a:r>
            <a:r>
              <a:rPr lang="en-US" dirty="0" err="1"/>
              <a:t>Giannis</a:t>
            </a:r>
            <a:r>
              <a:rPr lang="en-US" dirty="0"/>
              <a:t> D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</a:t>
            </a:r>
            <a:r>
              <a:rPr lang="en-US" dirty="0" err="1"/>
              <a:t>Kuryshima</a:t>
            </a:r>
            <a:r>
              <a:rPr lang="en-US" dirty="0"/>
              <a:t> Dock Company of </a:t>
            </a:r>
            <a:r>
              <a:rPr lang="en-US" dirty="0" err="1"/>
              <a:t>Imabari</a:t>
            </a:r>
            <a:r>
              <a:rPr lang="en-US" dirty="0"/>
              <a:t> </a:t>
            </a:r>
            <a:r>
              <a:rPr lang="ru-RU" dirty="0"/>
              <a:t>у </a:t>
            </a:r>
            <a:r>
              <a:rPr lang="ru-RU" dirty="0" err="1"/>
              <a:t>Японії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завершилося</a:t>
            </a:r>
            <a:r>
              <a:rPr lang="ru-RU" dirty="0"/>
              <a:t> у 1969 </a:t>
            </a:r>
            <a:r>
              <a:rPr lang="ru-RU" dirty="0" err="1"/>
              <a:t>році</a:t>
            </a:r>
            <a:r>
              <a:rPr lang="ru-RU" dirty="0"/>
              <a:t>, і </a:t>
            </a:r>
            <a:r>
              <a:rPr lang="ru-RU" dirty="0" err="1"/>
              <a:t>корабель</a:t>
            </a:r>
            <a:r>
              <a:rPr lang="ru-RU" dirty="0"/>
              <a:t> назвали </a:t>
            </a:r>
            <a:r>
              <a:rPr lang="en-US" dirty="0" err="1"/>
              <a:t>Shoyo</a:t>
            </a:r>
            <a:r>
              <a:rPr lang="en-US" dirty="0"/>
              <a:t> </a:t>
            </a:r>
            <a:r>
              <a:rPr lang="en-US" dirty="0" err="1"/>
              <a:t>Maru</a:t>
            </a:r>
            <a:r>
              <a:rPr lang="en-US" dirty="0"/>
              <a:t>. </a:t>
            </a:r>
            <a:r>
              <a:rPr lang="ru-RU" dirty="0" err="1"/>
              <a:t>Він</a:t>
            </a:r>
            <a:r>
              <a:rPr lang="ru-RU" dirty="0"/>
              <a:t> так </a:t>
            </a:r>
            <a:r>
              <a:rPr lang="ru-RU" dirty="0" err="1"/>
              <a:t>називався</a:t>
            </a:r>
            <a:r>
              <a:rPr lang="ru-RU" dirty="0"/>
              <a:t> аж до 1975 року, коли судно продали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і </a:t>
            </a:r>
            <a:r>
              <a:rPr lang="ru-RU" dirty="0" err="1"/>
              <a:t>перейменували</a:t>
            </a:r>
            <a:r>
              <a:rPr lang="ru-RU" dirty="0"/>
              <a:t> на </a:t>
            </a:r>
            <a:r>
              <a:rPr lang="en-US" dirty="0"/>
              <a:t>Markus.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потому </a:t>
            </a:r>
            <a:r>
              <a:rPr lang="ru-RU" dirty="0" err="1"/>
              <a:t>корабель</a:t>
            </a:r>
            <a:r>
              <a:rPr lang="ru-RU" dirty="0"/>
              <a:t> продали </a:t>
            </a:r>
            <a:r>
              <a:rPr lang="ru-RU" dirty="0" err="1"/>
              <a:t>ще</a:t>
            </a:r>
            <a:r>
              <a:rPr lang="ru-RU" dirty="0"/>
              <a:t> раз, і </a:t>
            </a:r>
            <a:r>
              <a:rPr lang="ru-RU" dirty="0" err="1"/>
              <a:t>цього</a:t>
            </a:r>
            <a:r>
              <a:rPr lang="ru-RU" dirty="0"/>
              <a:t> разу назвали </a:t>
            </a:r>
            <a:r>
              <a:rPr lang="en-US" dirty="0" err="1"/>
              <a:t>Giannis</a:t>
            </a:r>
            <a:r>
              <a:rPr lang="en-US" dirty="0"/>
              <a:t> D.</a:t>
            </a:r>
          </a:p>
          <a:p>
            <a:pPr marL="0" indent="0">
              <a:buNone/>
            </a:pP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сумнівів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аварії</a:t>
            </a:r>
            <a:r>
              <a:rPr lang="ru-RU" dirty="0"/>
              <a:t> корабля такого судна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. </a:t>
            </a:r>
            <a:r>
              <a:rPr lang="ru-RU" dirty="0" err="1"/>
              <a:t>Дайвери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усю</a:t>
            </a:r>
            <a:r>
              <a:rPr lang="ru-RU" dirty="0"/>
              <a:t> </a:t>
            </a: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яке </a:t>
            </a:r>
            <a:r>
              <a:rPr lang="ru-RU" dirty="0" err="1"/>
              <a:t>вважає</a:t>
            </a:r>
            <a:r>
              <a:rPr lang="ru-RU" dirty="0"/>
              <a:t> останки корабля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будинком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6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7" y="881149"/>
            <a:ext cx="7055895" cy="532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3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529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Найвідоміші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підняті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потонули. Затонули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дайверів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67" y="1333500"/>
            <a:ext cx="7264284" cy="48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0204"/>
            <a:ext cx="10515600" cy="5586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Найвідоміші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світі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підняті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потонули. Затонули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приваблюють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дайверів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усього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світу</a:t>
            </a:r>
            <a:r>
              <a:rPr lang="uk-UA" b="1" dirty="0" smtClean="0">
                <a:solidFill>
                  <a:srgbClr val="FF0000"/>
                </a:solidFill>
              </a:rPr>
              <a:t>. Частина </a:t>
            </a:r>
            <a:r>
              <a:rPr lang="uk-UA" b="1" dirty="0" smtClean="0">
                <a:solidFill>
                  <a:srgbClr val="FF0000"/>
                </a:solidFill>
              </a:rPr>
              <a:t>7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Pelinaion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Бермуди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/>
              <a:t>Грецький</a:t>
            </a:r>
            <a:r>
              <a:rPr lang="ru-RU" dirty="0"/>
              <a:t> </a:t>
            </a:r>
            <a:r>
              <a:rPr lang="ru-RU" dirty="0" err="1"/>
              <a:t>пароплав</a:t>
            </a:r>
            <a:r>
              <a:rPr lang="ru-RU" dirty="0"/>
              <a:t> </a:t>
            </a:r>
            <a:r>
              <a:rPr lang="en-US" dirty="0" err="1"/>
              <a:t>Pelinaion</a:t>
            </a:r>
            <a:r>
              <a:rPr lang="en-US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в 1907 </a:t>
            </a:r>
            <a:r>
              <a:rPr lang="ru-RU" dirty="0" err="1"/>
              <a:t>році</a:t>
            </a:r>
            <a:r>
              <a:rPr lang="ru-RU" dirty="0"/>
              <a:t>, досягав 117 м у </a:t>
            </a:r>
            <a:r>
              <a:rPr lang="ru-RU" dirty="0" err="1"/>
              <a:t>довжину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водотоннажність</a:t>
            </a:r>
            <a:r>
              <a:rPr lang="ru-RU" dirty="0"/>
              <a:t> становила 4 291 тонну. У </a:t>
            </a:r>
            <a:r>
              <a:rPr lang="ru-RU" dirty="0" err="1"/>
              <a:t>грудні</a:t>
            </a:r>
            <a:r>
              <a:rPr lang="ru-RU" dirty="0"/>
              <a:t> 1939 року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відплив</a:t>
            </a:r>
            <a:r>
              <a:rPr lang="ru-RU" dirty="0"/>
              <a:t> з </a:t>
            </a:r>
            <a:r>
              <a:rPr lang="ru-RU" dirty="0" err="1"/>
              <a:t>Такораді</a:t>
            </a:r>
            <a:r>
              <a:rPr lang="ru-RU" dirty="0"/>
              <a:t> (</a:t>
            </a:r>
            <a:r>
              <a:rPr lang="en-US" dirty="0" err="1"/>
              <a:t>Takoradi</a:t>
            </a:r>
            <a:r>
              <a:rPr lang="en-US" dirty="0"/>
              <a:t>), </a:t>
            </a:r>
            <a:r>
              <a:rPr lang="ru-RU" dirty="0" err="1"/>
              <a:t>Західна</a:t>
            </a:r>
            <a:r>
              <a:rPr lang="ru-RU" dirty="0"/>
              <a:t> Африка, у </a:t>
            </a:r>
            <a:r>
              <a:rPr lang="ru-RU" dirty="0" err="1"/>
              <a:t>Балтімор</a:t>
            </a:r>
            <a:r>
              <a:rPr lang="ru-RU" dirty="0"/>
              <a:t>, штат </a:t>
            </a:r>
            <a:r>
              <a:rPr lang="ru-RU" dirty="0" err="1"/>
              <a:t>Меріленд</a:t>
            </a:r>
            <a:r>
              <a:rPr lang="ru-RU" dirty="0"/>
              <a:t>, з </a:t>
            </a:r>
            <a:r>
              <a:rPr lang="ru-RU" dirty="0" err="1"/>
              <a:t>вантажем</a:t>
            </a:r>
            <a:r>
              <a:rPr lang="ru-RU" dirty="0"/>
              <a:t> </a:t>
            </a:r>
            <a:r>
              <a:rPr lang="ru-RU" dirty="0" err="1"/>
              <a:t>залізняку</a:t>
            </a:r>
            <a:r>
              <a:rPr lang="ru-RU" dirty="0"/>
              <a:t>, 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врізався</a:t>
            </a:r>
            <a:r>
              <a:rPr lang="ru-RU" dirty="0"/>
              <a:t> в </a:t>
            </a:r>
            <a:r>
              <a:rPr lang="ru-RU" dirty="0" err="1"/>
              <a:t>мис</a:t>
            </a:r>
            <a:r>
              <a:rPr lang="ru-RU" dirty="0"/>
              <a:t> </a:t>
            </a:r>
            <a:r>
              <a:rPr lang="en-US" dirty="0"/>
              <a:t>St </a:t>
            </a:r>
            <a:r>
              <a:rPr lang="en-US" dirty="0" err="1"/>
              <a:t>Davids</a:t>
            </a:r>
            <a:r>
              <a:rPr lang="en-US" dirty="0"/>
              <a:t> Head </a:t>
            </a:r>
            <a:r>
              <a:rPr lang="ru-RU" dirty="0"/>
              <a:t>у Бермуд.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en-US" dirty="0" err="1"/>
              <a:t>Pelinaion</a:t>
            </a:r>
            <a:r>
              <a:rPr lang="en-US" dirty="0"/>
              <a:t> </a:t>
            </a:r>
            <a:r>
              <a:rPr lang="ru-RU" dirty="0" err="1"/>
              <a:t>лежить</a:t>
            </a:r>
            <a:r>
              <a:rPr lang="ru-RU" dirty="0"/>
              <a:t> на </a:t>
            </a:r>
            <a:r>
              <a:rPr lang="ru-RU" dirty="0" err="1"/>
              <a:t>глибині</a:t>
            </a:r>
            <a:r>
              <a:rPr lang="ru-RU" dirty="0"/>
              <a:t> 20 </a:t>
            </a:r>
            <a:r>
              <a:rPr lang="ru-RU" dirty="0" err="1"/>
              <a:t>м-коду</a:t>
            </a:r>
            <a:r>
              <a:rPr lang="ru-RU" dirty="0"/>
              <a:t>.</a:t>
            </a: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9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88" y="623453"/>
            <a:ext cx="7453745" cy="559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53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6705"/>
            <a:ext cx="10515600" cy="552025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Корабель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RMS Rhone, </a:t>
            </a:r>
            <a:r>
              <a:rPr lang="ru-RU" b="1" dirty="0" err="1">
                <a:solidFill>
                  <a:srgbClr val="FF0000"/>
                </a:solidFill>
              </a:rPr>
              <a:t>Британські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Віргінські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острови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Пакетбот </a:t>
            </a:r>
            <a:r>
              <a:rPr lang="en-US" dirty="0"/>
              <a:t>RMS Rhone </a:t>
            </a:r>
            <a:r>
              <a:rPr lang="ru-RU" dirty="0"/>
              <a:t>належав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Royal Mail Steam Packet Company. </a:t>
            </a:r>
            <a:r>
              <a:rPr lang="ru-RU" dirty="0"/>
              <a:t>У </a:t>
            </a:r>
            <a:r>
              <a:rPr lang="ru-RU" dirty="0" err="1"/>
              <a:t>жовтні</a:t>
            </a:r>
            <a:r>
              <a:rPr lang="ru-RU" dirty="0"/>
              <a:t> 1867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Солт-Айленда</a:t>
            </a:r>
            <a:r>
              <a:rPr lang="ru-RU" dirty="0"/>
              <a:t> (</a:t>
            </a:r>
            <a:r>
              <a:rPr lang="en-US" dirty="0"/>
              <a:t>Salt Island), </a:t>
            </a:r>
            <a:r>
              <a:rPr lang="ru-RU" dirty="0"/>
              <a:t>одного з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Віргінських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, причиною </a:t>
            </a:r>
            <a:r>
              <a:rPr lang="ru-RU" dirty="0" err="1"/>
              <a:t>загибелі</a:t>
            </a:r>
            <a:r>
              <a:rPr lang="ru-RU" dirty="0"/>
              <a:t> судна та 123 людей став ураган.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найпопулярніше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дайвінгу</a:t>
            </a:r>
            <a:r>
              <a:rPr lang="ru-RU" dirty="0"/>
              <a:t> в </a:t>
            </a:r>
            <a:r>
              <a:rPr lang="ru-RU" dirty="0" err="1"/>
              <a:t>Карибському</a:t>
            </a:r>
            <a:r>
              <a:rPr lang="ru-RU" dirty="0"/>
              <a:t> </a:t>
            </a:r>
            <a:r>
              <a:rPr lang="ru-RU" dirty="0" err="1"/>
              <a:t>басейні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6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05" y="590203"/>
            <a:ext cx="7439449" cy="55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0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Mar </a:t>
            </a:r>
            <a:r>
              <a:rPr lang="en-US" b="1" dirty="0" err="1">
                <a:solidFill>
                  <a:srgbClr val="FF0000"/>
                </a:solidFill>
              </a:rPr>
              <a:t>Sem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Fim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Шетландські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острови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цьому</a:t>
            </a:r>
            <a:r>
              <a:rPr lang="ru-RU" dirty="0"/>
              <a:t> 23-метровому </a:t>
            </a:r>
            <a:r>
              <a:rPr lang="ru-RU" dirty="0" err="1"/>
              <a:t>бразильському</a:t>
            </a:r>
            <a:r>
              <a:rPr lang="ru-RU" dirty="0"/>
              <a:t> </a:t>
            </a:r>
            <a:r>
              <a:rPr lang="ru-RU" dirty="0" err="1"/>
              <a:t>дослідницькому</a:t>
            </a:r>
            <a:r>
              <a:rPr lang="ru-RU" dirty="0"/>
              <a:t>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команда </a:t>
            </a:r>
            <a:r>
              <a:rPr lang="ru-RU" dirty="0" err="1"/>
              <a:t>дослідників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знімали</a:t>
            </a:r>
            <a:r>
              <a:rPr lang="ru-RU" dirty="0"/>
              <a:t> </a:t>
            </a:r>
            <a:r>
              <a:rPr lang="ru-RU" dirty="0" err="1"/>
              <a:t>документальний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у </a:t>
            </a:r>
            <a:r>
              <a:rPr lang="ru-RU" dirty="0" err="1"/>
              <a:t>затоці</a:t>
            </a:r>
            <a:r>
              <a:rPr lang="ru-RU" dirty="0"/>
              <a:t> Максвелл (</a:t>
            </a:r>
            <a:r>
              <a:rPr lang="en-US" dirty="0"/>
              <a:t>Maxwell Bay)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Південних</a:t>
            </a:r>
            <a:r>
              <a:rPr lang="ru-RU" dirty="0"/>
              <a:t> </a:t>
            </a:r>
            <a:r>
              <a:rPr lang="ru-RU" dirty="0" err="1"/>
              <a:t>Шетландських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в </a:t>
            </a:r>
            <a:r>
              <a:rPr lang="ru-RU" dirty="0" err="1"/>
              <a:t>Антарктиді</a:t>
            </a:r>
            <a:r>
              <a:rPr lang="ru-RU" dirty="0"/>
              <a:t>, коли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застряг</a:t>
            </a:r>
            <a:r>
              <a:rPr lang="ru-RU" dirty="0"/>
              <a:t> у </a:t>
            </a:r>
            <a:r>
              <a:rPr lang="ru-RU" dirty="0" err="1"/>
              <a:t>льодах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відправили</a:t>
            </a:r>
            <a:r>
              <a:rPr lang="ru-RU" dirty="0"/>
              <a:t> на дно </a:t>
            </a:r>
            <a:r>
              <a:rPr lang="ru-RU" dirty="0" err="1"/>
              <a:t>мілководної</a:t>
            </a:r>
            <a:r>
              <a:rPr lang="ru-RU" dirty="0"/>
              <a:t> бухти,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глибині</a:t>
            </a:r>
            <a:r>
              <a:rPr lang="ru-RU" dirty="0"/>
              <a:t> 9 м,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зберігшись</a:t>
            </a:r>
            <a:r>
              <a:rPr lang="ru-RU" dirty="0"/>
              <a:t> в </a:t>
            </a:r>
            <a:r>
              <a:rPr lang="ru-RU" dirty="0" err="1"/>
              <a:t>арктичних</a:t>
            </a:r>
            <a:r>
              <a:rPr lang="ru-RU" dirty="0"/>
              <a:t> водах.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4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33" y="540328"/>
            <a:ext cx="8989961" cy="562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51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3084"/>
            <a:ext cx="10515600" cy="540387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Фрегат 356, </a:t>
            </a:r>
            <a:r>
              <a:rPr lang="ru-RU" b="1" dirty="0" err="1">
                <a:solidFill>
                  <a:srgbClr val="FF0000"/>
                </a:solidFill>
              </a:rPr>
              <a:t>Карибське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Море</a:t>
            </a:r>
          </a:p>
          <a:p>
            <a:pPr marL="0" indent="0">
              <a:buNone/>
            </a:pPr>
            <a:r>
              <a:rPr lang="ru-RU" dirty="0"/>
              <a:t>Фрегат 356 </a:t>
            </a:r>
            <a:r>
              <a:rPr lang="ru-RU" dirty="0" err="1"/>
              <a:t>біля</a:t>
            </a:r>
            <a:r>
              <a:rPr lang="ru-RU" dirty="0"/>
              <a:t> острова Кайман-Брак (</a:t>
            </a:r>
            <a:r>
              <a:rPr lang="en-US" dirty="0"/>
              <a:t>Cayman </a:t>
            </a:r>
            <a:r>
              <a:rPr lang="en-US" dirty="0" err="1"/>
              <a:t>Brac</a:t>
            </a:r>
            <a:r>
              <a:rPr lang="en-US" dirty="0"/>
              <a:t>) </a:t>
            </a:r>
            <a:r>
              <a:rPr lang="ru-RU" dirty="0"/>
              <a:t>у </a:t>
            </a:r>
            <a:r>
              <a:rPr lang="ru-RU" dirty="0" err="1"/>
              <a:t>Карибському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, є одним з </a:t>
            </a:r>
            <a:r>
              <a:rPr lang="ru-RU" dirty="0" err="1"/>
              <a:t>небагатьох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суден, </a:t>
            </a:r>
            <a:r>
              <a:rPr lang="ru-RU" dirty="0" err="1"/>
              <a:t>що</a:t>
            </a:r>
            <a:r>
              <a:rPr lang="ru-RU" dirty="0"/>
              <a:t> затонули в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СРСР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передано </a:t>
            </a:r>
            <a:r>
              <a:rPr lang="ru-RU" dirty="0" err="1"/>
              <a:t>кубинському</a:t>
            </a:r>
            <a:r>
              <a:rPr lang="ru-RU" dirty="0"/>
              <a:t> флоту і </a:t>
            </a:r>
            <a:r>
              <a:rPr lang="ru-RU" dirty="0" err="1"/>
              <a:t>готувався</a:t>
            </a:r>
            <a:r>
              <a:rPr lang="ru-RU" dirty="0"/>
              <a:t> </a:t>
            </a:r>
            <a:r>
              <a:rPr lang="ru-RU" dirty="0" err="1"/>
              <a:t>розпочати</a:t>
            </a:r>
            <a:r>
              <a:rPr lang="ru-RU" dirty="0"/>
              <a:t> службу.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протягом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так і не </a:t>
            </a:r>
            <a:r>
              <a:rPr lang="ru-RU" dirty="0" err="1"/>
              <a:t>використали</a:t>
            </a:r>
            <a:r>
              <a:rPr lang="ru-RU" dirty="0"/>
              <a:t>, фрегат купив уряд </a:t>
            </a:r>
            <a:r>
              <a:rPr lang="ru-RU" dirty="0" err="1"/>
              <a:t>Кайманових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затоплений у 1996 </a:t>
            </a:r>
            <a:r>
              <a:rPr lang="ru-RU" dirty="0" err="1"/>
              <a:t>році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1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05" y="606829"/>
            <a:ext cx="7667106" cy="57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11148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501</Words>
  <Application>Microsoft Office PowerPoint</Application>
  <PresentationFormat>Произвольный</PresentationFormat>
  <Paragraphs>24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67</cp:revision>
  <dcterms:created xsi:type="dcterms:W3CDTF">2020-05-07T09:46:48Z</dcterms:created>
  <dcterms:modified xsi:type="dcterms:W3CDTF">2023-01-03T11:42:41Z</dcterms:modified>
</cp:coreProperties>
</file>