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86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83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92" d="100"/>
          <a:sy n="92" d="100"/>
        </p:scale>
        <p:origin x="-12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7651"/>
            <a:ext cx="10515600" cy="5229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Цвинтар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кораблів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Оркнейських</a:t>
            </a:r>
            <a:r>
              <a:rPr lang="ru-RU" b="1" dirty="0">
                <a:solidFill>
                  <a:srgbClr val="FF0000"/>
                </a:solidFill>
              </a:rPr>
              <a:t> островах</a:t>
            </a:r>
          </a:p>
          <a:p>
            <a:pPr marL="0" indent="0">
              <a:buNone/>
            </a:pPr>
            <a:r>
              <a:rPr lang="ru-RU" dirty="0" err="1"/>
              <a:t>Ще</a:t>
            </a:r>
            <a:r>
              <a:rPr lang="ru-RU" dirty="0"/>
              <a:t> одним </a:t>
            </a:r>
            <a:r>
              <a:rPr lang="ru-RU" dirty="0" err="1"/>
              <a:t>величезним</a:t>
            </a:r>
            <a:r>
              <a:rPr lang="ru-RU" dirty="0"/>
              <a:t> </a:t>
            </a:r>
            <a:r>
              <a:rPr lang="ru-RU" dirty="0" err="1"/>
              <a:t>цвинтарем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є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вимушеного</a:t>
            </a:r>
            <a:r>
              <a:rPr lang="ru-RU" dirty="0"/>
              <a:t> </a:t>
            </a:r>
            <a:r>
              <a:rPr lang="ru-RU" dirty="0" err="1"/>
              <a:t>затоплення</a:t>
            </a:r>
            <a:r>
              <a:rPr lang="ru-RU" dirty="0"/>
              <a:t> суден </a:t>
            </a:r>
            <a:r>
              <a:rPr lang="ru-RU" dirty="0" err="1"/>
              <a:t>військового</a:t>
            </a:r>
            <a:r>
              <a:rPr lang="ru-RU" dirty="0"/>
              <a:t> флоту </a:t>
            </a:r>
            <a:r>
              <a:rPr lang="ru-RU" dirty="0" err="1"/>
              <a:t>Німеччини</a:t>
            </a:r>
            <a:r>
              <a:rPr lang="ru-RU" dirty="0"/>
              <a:t> у роки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затонули,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Шотландії</a:t>
            </a:r>
            <a:r>
              <a:rPr lang="ru-RU" dirty="0"/>
              <a:t> в </a:t>
            </a:r>
            <a:r>
              <a:rPr lang="ru-RU" dirty="0" err="1"/>
              <a:t>гавані</a:t>
            </a:r>
            <a:r>
              <a:rPr lang="ru-RU" dirty="0"/>
              <a:t> </a:t>
            </a:r>
            <a:r>
              <a:rPr lang="ru-RU" dirty="0" err="1"/>
              <a:t>Скапа</a:t>
            </a:r>
            <a:r>
              <a:rPr lang="ru-RU" dirty="0"/>
              <a:t> Флоу на </a:t>
            </a:r>
            <a:r>
              <a:rPr lang="ru-RU" dirty="0" err="1"/>
              <a:t>Оркнейських</a:t>
            </a:r>
            <a:r>
              <a:rPr lang="ru-RU" dirty="0"/>
              <a:t> островах. </a:t>
            </a:r>
            <a:r>
              <a:rPr lang="ru-RU" dirty="0" err="1"/>
              <a:t>Примусово</a:t>
            </a:r>
            <a:r>
              <a:rPr lang="ru-RU" dirty="0"/>
              <a:t> </a:t>
            </a:r>
            <a:r>
              <a:rPr lang="ru-RU" dirty="0" err="1"/>
              <a:t>затриманий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, </a:t>
            </a:r>
            <a:r>
              <a:rPr lang="ru-RU" dirty="0" err="1"/>
              <a:t>німецький</a:t>
            </a:r>
            <a:r>
              <a:rPr lang="ru-RU" dirty="0"/>
              <a:t> флот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знищено</a:t>
            </a:r>
            <a:r>
              <a:rPr lang="ru-RU" dirty="0"/>
              <a:t> за наказом </a:t>
            </a:r>
            <a:r>
              <a:rPr lang="ru-RU" dirty="0" err="1"/>
              <a:t>командування</a:t>
            </a:r>
            <a:r>
              <a:rPr lang="ru-RU" dirty="0"/>
              <a:t>. </a:t>
            </a:r>
            <a:r>
              <a:rPr lang="ru-RU" dirty="0" err="1"/>
              <a:t>Німецький</a:t>
            </a:r>
            <a:r>
              <a:rPr lang="ru-RU" dirty="0"/>
              <a:t> </a:t>
            </a:r>
            <a:r>
              <a:rPr lang="ru-RU" dirty="0" err="1"/>
              <a:t>адмірал</a:t>
            </a:r>
            <a:r>
              <a:rPr lang="ru-RU" dirty="0"/>
              <a:t> Рейтер </a:t>
            </a:r>
            <a:r>
              <a:rPr lang="ru-RU" dirty="0" err="1"/>
              <a:t>блискуче</a:t>
            </a:r>
            <a:r>
              <a:rPr lang="ru-RU" dirty="0"/>
              <a:t> </a:t>
            </a:r>
            <a:r>
              <a:rPr lang="ru-RU" dirty="0" err="1"/>
              <a:t>спланував</a:t>
            </a:r>
            <a:r>
              <a:rPr lang="ru-RU" dirty="0"/>
              <a:t> </a:t>
            </a:r>
            <a:r>
              <a:rPr lang="ru-RU" dirty="0" err="1"/>
              <a:t>операцію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годин 50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капітуляції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вони не </a:t>
            </a:r>
            <a:r>
              <a:rPr lang="ru-RU" dirty="0" err="1"/>
              <a:t>дісталися</a:t>
            </a:r>
            <a:r>
              <a:rPr lang="ru-RU" dirty="0"/>
              <a:t> противнику.</a:t>
            </a:r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гавані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притулок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70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німецькі</a:t>
            </a:r>
            <a:r>
              <a:rPr lang="ru-RU" dirty="0"/>
              <a:t> судна, а й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неідентифіковані</a:t>
            </a:r>
            <a:r>
              <a:rPr lang="ru-RU" dirty="0"/>
              <a:t> та </a:t>
            </a:r>
            <a:r>
              <a:rPr lang="ru-RU" dirty="0" err="1"/>
              <a:t>необстежені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. Тому є </a:t>
            </a:r>
            <a:r>
              <a:rPr lang="ru-RU" dirty="0" err="1"/>
              <a:t>чудова</a:t>
            </a:r>
            <a:r>
              <a:rPr lang="ru-RU" dirty="0"/>
              <a:t> </a:t>
            </a:r>
            <a:r>
              <a:rPr lang="ru-RU" dirty="0" err="1"/>
              <a:t>нагода</a:t>
            </a:r>
            <a:r>
              <a:rPr lang="ru-RU" dirty="0"/>
              <a:t> стати </a:t>
            </a:r>
            <a:r>
              <a:rPr lang="ru-RU" dirty="0" err="1"/>
              <a:t>першовідкривачем</a:t>
            </a:r>
            <a:r>
              <a:rPr lang="ru-RU" dirty="0"/>
              <a:t> </a:t>
            </a:r>
            <a:r>
              <a:rPr lang="ru-RU" dirty="0" err="1"/>
              <a:t>невідомих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суден.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11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18" y="982461"/>
            <a:ext cx="8316900" cy="517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8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1149"/>
            <a:ext cx="10515600" cy="5295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Найвідоміші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підняті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потонули. Затонули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приваблюють</a:t>
            </a:r>
            <a:r>
              <a:rPr lang="ru-RU" dirty="0"/>
              <a:t> </a:t>
            </a:r>
            <a:r>
              <a:rPr lang="ru-RU" dirty="0" err="1"/>
              <a:t>дайверів</a:t>
            </a:r>
            <a:r>
              <a:rPr lang="ru-RU" dirty="0"/>
              <a:t> з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endParaRPr lang="ru-RU" dirty="0"/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67" y="1333500"/>
            <a:ext cx="7264284" cy="484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9585"/>
            <a:ext cx="10515600" cy="5337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Найвідоміші</a:t>
            </a:r>
            <a:r>
              <a:rPr lang="ru-RU" b="1" dirty="0">
                <a:solidFill>
                  <a:srgbClr val="FF0000"/>
                </a:solidFill>
              </a:rPr>
              <a:t> у </a:t>
            </a:r>
            <a:r>
              <a:rPr lang="ru-RU" b="1" dirty="0" err="1">
                <a:solidFill>
                  <a:srgbClr val="FF0000"/>
                </a:solidFill>
              </a:rPr>
              <a:t>світі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підняті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кораблі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що</a:t>
            </a:r>
            <a:r>
              <a:rPr lang="ru-RU" b="1" dirty="0">
                <a:solidFill>
                  <a:srgbClr val="FF0000"/>
                </a:solidFill>
              </a:rPr>
              <a:t> потонули. Затонули </a:t>
            </a:r>
            <a:r>
              <a:rPr lang="ru-RU" b="1" dirty="0" err="1">
                <a:solidFill>
                  <a:srgbClr val="FF0000"/>
                </a:solidFill>
              </a:rPr>
              <a:t>кораблі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приваблюють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дайверів</a:t>
            </a:r>
            <a:r>
              <a:rPr lang="ru-RU" b="1" dirty="0">
                <a:solidFill>
                  <a:srgbClr val="FF0000"/>
                </a:solidFill>
              </a:rPr>
              <a:t> з </a:t>
            </a:r>
            <a:r>
              <a:rPr lang="ru-RU" b="1" dirty="0" err="1">
                <a:solidFill>
                  <a:srgbClr val="FF0000"/>
                </a:solidFill>
              </a:rPr>
              <a:t>усього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світу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Кораблі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затонули,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розповісти</a:t>
            </a:r>
            <a:r>
              <a:rPr lang="ru-RU" dirty="0"/>
              <a:t> про ту </a:t>
            </a:r>
            <a:r>
              <a:rPr lang="ru-RU" dirty="0" err="1"/>
              <a:t>епоху</a:t>
            </a:r>
            <a:r>
              <a:rPr lang="ru-RU" dirty="0"/>
              <a:t>, коли вони </a:t>
            </a:r>
            <a:r>
              <a:rPr lang="ru-RU" dirty="0" err="1"/>
              <a:t>борознили</a:t>
            </a:r>
            <a:r>
              <a:rPr lang="ru-RU" dirty="0"/>
              <a:t> моря і </a:t>
            </a:r>
            <a:r>
              <a:rPr lang="ru-RU" dirty="0" err="1"/>
              <a:t>океани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них пережив </a:t>
            </a:r>
            <a:r>
              <a:rPr lang="ru-RU" dirty="0" err="1"/>
              <a:t>трагічну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/>
              <a:t>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опинився</a:t>
            </a:r>
            <a:r>
              <a:rPr lang="ru-RU" dirty="0"/>
              <a:t> на борту у </a:t>
            </a:r>
            <a:r>
              <a:rPr lang="ru-RU" dirty="0" err="1"/>
              <a:t>фатальну</a:t>
            </a:r>
            <a:r>
              <a:rPr lang="ru-RU" dirty="0"/>
              <a:t> </a:t>
            </a:r>
            <a:r>
              <a:rPr lang="ru-RU" dirty="0" err="1"/>
              <a:t>хвилину</a:t>
            </a:r>
            <a:r>
              <a:rPr lang="ru-RU" dirty="0"/>
              <a:t>. </a:t>
            </a:r>
            <a:r>
              <a:rPr lang="ru-RU" dirty="0" err="1"/>
              <a:t>Досі</a:t>
            </a:r>
            <a:r>
              <a:rPr lang="ru-RU" dirty="0"/>
              <a:t> затонули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зберігають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таємниці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товщею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вод. </a:t>
            </a:r>
            <a:r>
              <a:rPr lang="ru-RU" dirty="0" err="1"/>
              <a:t>Спробувати</a:t>
            </a:r>
            <a:r>
              <a:rPr lang="ru-RU" dirty="0"/>
              <a:t> </a:t>
            </a:r>
            <a:r>
              <a:rPr lang="ru-RU" dirty="0" err="1"/>
              <a:t>розгадати</a:t>
            </a:r>
            <a:r>
              <a:rPr lang="ru-RU" dirty="0"/>
              <a:t> загадки </a:t>
            </a:r>
            <a:r>
              <a:rPr lang="ru-RU" dirty="0" err="1"/>
              <a:t>кораблів</a:t>
            </a:r>
            <a:r>
              <a:rPr lang="ru-RU" dirty="0"/>
              <a:t> </a:t>
            </a:r>
            <a:r>
              <a:rPr lang="ru-RU" dirty="0" err="1"/>
              <a:t>примар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більш-менш</a:t>
            </a:r>
            <a:r>
              <a:rPr lang="ru-RU" dirty="0"/>
              <a:t> </a:t>
            </a:r>
            <a:r>
              <a:rPr lang="ru-RU" dirty="0" err="1"/>
              <a:t>підготовлений</a:t>
            </a:r>
            <a:r>
              <a:rPr lang="ru-RU" dirty="0"/>
              <a:t> дайвер. </a:t>
            </a:r>
            <a:r>
              <a:rPr lang="ru-RU" dirty="0" err="1"/>
              <a:t>Однак</a:t>
            </a:r>
            <a:r>
              <a:rPr lang="ru-RU" dirty="0"/>
              <a:t> не </a:t>
            </a:r>
            <a:r>
              <a:rPr lang="ru-RU" dirty="0" err="1"/>
              <a:t>кожен</a:t>
            </a:r>
            <a:r>
              <a:rPr lang="ru-RU" dirty="0"/>
              <a:t> любитель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проникнути</a:t>
            </a:r>
            <a:r>
              <a:rPr lang="ru-RU" dirty="0"/>
              <a:t> </a:t>
            </a:r>
            <a:r>
              <a:rPr lang="ru-RU" dirty="0" err="1"/>
              <a:t>всередину</a:t>
            </a:r>
            <a:r>
              <a:rPr lang="ru-RU" dirty="0"/>
              <a:t> корабля. </a:t>
            </a:r>
            <a:r>
              <a:rPr lang="ru-RU" dirty="0" err="1"/>
              <a:t>Сучасне</a:t>
            </a:r>
            <a:r>
              <a:rPr lang="ru-RU" dirty="0"/>
              <a:t> </a:t>
            </a:r>
            <a:r>
              <a:rPr lang="ru-RU" dirty="0" err="1"/>
              <a:t>оснащення</a:t>
            </a:r>
            <a:r>
              <a:rPr lang="ru-RU" dirty="0"/>
              <a:t> та </a:t>
            </a:r>
            <a:r>
              <a:rPr lang="ru-RU" dirty="0" err="1"/>
              <a:t>спеціальна</a:t>
            </a:r>
            <a:r>
              <a:rPr lang="ru-RU" dirty="0"/>
              <a:t> </a:t>
            </a:r>
            <a:r>
              <a:rPr lang="ru-RU" dirty="0" err="1" smtClean="0"/>
              <a:t>підготовка</a:t>
            </a:r>
            <a:r>
              <a:rPr lang="ru-RU" dirty="0" smtClean="0"/>
              <a:t> </a:t>
            </a:r>
            <a:r>
              <a:rPr lang="ru-RU" dirty="0" err="1" smtClean="0"/>
              <a:t>допоможуть</a:t>
            </a:r>
            <a:r>
              <a:rPr lang="ru-RU" dirty="0" smtClean="0"/>
              <a:t> </a:t>
            </a:r>
            <a:r>
              <a:rPr lang="ru-RU" dirty="0" err="1"/>
              <a:t>вирішити</a:t>
            </a:r>
            <a:r>
              <a:rPr lang="ru-RU" dirty="0"/>
              <a:t> і проблему. Тому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охочий </a:t>
            </a:r>
            <a:r>
              <a:rPr lang="ru-RU" dirty="0" err="1"/>
              <a:t>доторкнутися</a:t>
            </a:r>
            <a:r>
              <a:rPr lang="ru-RU" dirty="0"/>
              <a:t> до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таємниць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затонули,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дозволити</a:t>
            </a:r>
            <a:r>
              <a:rPr lang="ru-RU" dirty="0"/>
              <a:t> як </a:t>
            </a:r>
            <a:r>
              <a:rPr lang="ru-RU" dirty="0" err="1"/>
              <a:t>цікаву</a:t>
            </a:r>
            <a:r>
              <a:rPr lang="ru-RU" dirty="0"/>
              <a:t> </a:t>
            </a:r>
            <a:r>
              <a:rPr lang="ru-RU" dirty="0" err="1"/>
              <a:t>туристичну</a:t>
            </a:r>
            <a:r>
              <a:rPr lang="ru-RU" dirty="0"/>
              <a:t> </a:t>
            </a:r>
            <a:r>
              <a:rPr lang="ru-RU" dirty="0" err="1"/>
              <a:t>розвагу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59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4276"/>
            <a:ext cx="10515600" cy="52126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Військовий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«</a:t>
            </a:r>
            <a:r>
              <a:rPr lang="ru-RU" b="1" dirty="0" err="1">
                <a:solidFill>
                  <a:srgbClr val="FF0000"/>
                </a:solidFill>
              </a:rPr>
              <a:t>Сіріус</a:t>
            </a:r>
            <a:r>
              <a:rPr lang="ru-RU" b="1" dirty="0">
                <a:solidFill>
                  <a:srgbClr val="FF0000"/>
                </a:solidFill>
              </a:rPr>
              <a:t>»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відправлений</a:t>
            </a:r>
            <a:r>
              <a:rPr lang="ru-RU" dirty="0"/>
              <a:t> у </a:t>
            </a:r>
            <a:r>
              <a:rPr lang="ru-RU" dirty="0" err="1"/>
              <a:t>бойове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 у 1797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сорокаметровий</a:t>
            </a:r>
            <a:r>
              <a:rPr lang="ru-RU" dirty="0"/>
              <a:t> фрегат не раз брав участь у </a:t>
            </a:r>
            <a:r>
              <a:rPr lang="ru-RU" dirty="0" err="1"/>
              <a:t>морських</a:t>
            </a:r>
            <a:r>
              <a:rPr lang="ru-RU" dirty="0"/>
              <a:t> битвах і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отримував</a:t>
            </a:r>
            <a:r>
              <a:rPr lang="ru-RU" dirty="0"/>
              <a:t> перемогу над супротивником. </a:t>
            </a:r>
            <a:r>
              <a:rPr lang="ru-RU" dirty="0" err="1"/>
              <a:t>Однак</a:t>
            </a:r>
            <a:r>
              <a:rPr lang="ru-RU" dirty="0"/>
              <a:t> у </a:t>
            </a:r>
            <a:r>
              <a:rPr lang="ru-RU" dirty="0" err="1"/>
              <a:t>нерівному</a:t>
            </a:r>
            <a:r>
              <a:rPr lang="ru-RU" dirty="0"/>
              <a:t> бою,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розгорівся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серпня</a:t>
            </a:r>
            <a:r>
              <a:rPr lang="ru-RU" dirty="0"/>
              <a:t> 1810 року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британською</a:t>
            </a:r>
            <a:r>
              <a:rPr lang="ru-RU" dirty="0"/>
              <a:t> та </a:t>
            </a:r>
            <a:r>
              <a:rPr lang="ru-RU" dirty="0" err="1"/>
              <a:t>французькою</a:t>
            </a:r>
            <a:r>
              <a:rPr lang="ru-RU" dirty="0"/>
              <a:t> </a:t>
            </a:r>
            <a:r>
              <a:rPr lang="ru-RU" dirty="0" err="1"/>
              <a:t>флотиліями</a:t>
            </a:r>
            <a:r>
              <a:rPr lang="ru-RU" dirty="0"/>
              <a:t>, фрегат </a:t>
            </a:r>
            <a:r>
              <a:rPr lang="ru-RU" dirty="0" err="1"/>
              <a:t>потрапив</a:t>
            </a:r>
            <a:r>
              <a:rPr lang="ru-RU" dirty="0"/>
              <a:t> на </a:t>
            </a:r>
            <a:r>
              <a:rPr lang="ru-RU" dirty="0" err="1"/>
              <a:t>коралові</a:t>
            </a:r>
            <a:r>
              <a:rPr lang="ru-RU" dirty="0"/>
              <a:t> </a:t>
            </a:r>
            <a:r>
              <a:rPr lang="ru-RU" dirty="0" err="1"/>
              <a:t>рифи</a:t>
            </a:r>
            <a:r>
              <a:rPr lang="ru-RU" dirty="0"/>
              <a:t>. </a:t>
            </a:r>
            <a:r>
              <a:rPr lang="ru-RU" dirty="0" err="1"/>
              <a:t>Непереможний</a:t>
            </a:r>
            <a:r>
              <a:rPr lang="ru-RU" dirty="0"/>
              <a:t> до того часу «</a:t>
            </a:r>
            <a:r>
              <a:rPr lang="ru-RU" dirty="0" err="1"/>
              <a:t>Сіріус</a:t>
            </a:r>
            <a:r>
              <a:rPr lang="ru-RU" dirty="0"/>
              <a:t>», </a:t>
            </a:r>
            <a:r>
              <a:rPr lang="ru-RU" dirty="0" err="1"/>
              <a:t>отримавши</a:t>
            </a:r>
            <a:r>
              <a:rPr lang="ru-RU" dirty="0"/>
              <a:t> </a:t>
            </a:r>
            <a:r>
              <a:rPr lang="ru-RU" dirty="0" err="1"/>
              <a:t>пробоїну</a:t>
            </a:r>
            <a:r>
              <a:rPr lang="ru-RU" dirty="0"/>
              <a:t>, став </a:t>
            </a:r>
            <a:r>
              <a:rPr lang="ru-RU" dirty="0" err="1"/>
              <a:t>уразливим</a:t>
            </a:r>
            <a:r>
              <a:rPr lang="ru-RU" dirty="0"/>
              <a:t>, і </a:t>
            </a:r>
            <a:r>
              <a:rPr lang="ru-RU" dirty="0" err="1"/>
              <a:t>французькі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один за одним палили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знарядь</a:t>
            </a:r>
            <a:r>
              <a:rPr lang="ru-RU" dirty="0"/>
              <a:t> </a:t>
            </a:r>
            <a:r>
              <a:rPr lang="ru-RU" dirty="0" err="1"/>
              <a:t>британським</a:t>
            </a:r>
            <a:r>
              <a:rPr lang="ru-RU" dirty="0"/>
              <a:t> фрегатом </a:t>
            </a:r>
            <a:r>
              <a:rPr lang="ru-RU" dirty="0" err="1"/>
              <a:t>доти</a:t>
            </a:r>
            <a:r>
              <a:rPr lang="ru-RU" dirty="0"/>
              <a:t>, доки не </a:t>
            </a:r>
            <a:r>
              <a:rPr lang="ru-RU" dirty="0" err="1"/>
              <a:t>відправили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дно. На </a:t>
            </a:r>
            <a:r>
              <a:rPr lang="ru-RU" dirty="0" err="1"/>
              <a:t>глибині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25 м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і </a:t>
            </a:r>
            <a:r>
              <a:rPr lang="ru-RU" dirty="0" err="1"/>
              <a:t>досі</a:t>
            </a:r>
            <a:r>
              <a:rPr lang="ru-RU" dirty="0"/>
              <a:t>. </a:t>
            </a:r>
            <a:r>
              <a:rPr lang="ru-RU" dirty="0" err="1"/>
              <a:t>Звичайно</a:t>
            </a:r>
            <a:r>
              <a:rPr lang="ru-RU" dirty="0"/>
              <a:t> ж, за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його</a:t>
            </a:r>
            <a:r>
              <a:rPr lang="ru-RU" dirty="0"/>
              <a:t> обжили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. Але </a:t>
            </a:r>
            <a:r>
              <a:rPr lang="ru-RU" dirty="0" err="1"/>
              <a:t>досі</a:t>
            </a:r>
            <a:r>
              <a:rPr lang="ru-RU" dirty="0"/>
              <a:t> на </a:t>
            </a:r>
            <a:r>
              <a:rPr lang="ru-RU" dirty="0" err="1"/>
              <a:t>південно-східному</a:t>
            </a:r>
            <a:r>
              <a:rPr lang="ru-RU" dirty="0"/>
              <a:t> </a:t>
            </a:r>
            <a:r>
              <a:rPr lang="ru-RU" dirty="0" err="1"/>
              <a:t>березі</a:t>
            </a:r>
            <a:r>
              <a:rPr lang="ru-RU" dirty="0"/>
              <a:t> острова </a:t>
            </a:r>
            <a:r>
              <a:rPr lang="ru-RU" dirty="0" err="1"/>
              <a:t>Маврикій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розглянути</a:t>
            </a:r>
            <a:r>
              <a:rPr lang="ru-RU" dirty="0"/>
              <a:t> корпус фрегата і </a:t>
            </a:r>
            <a:r>
              <a:rPr lang="ru-RU" dirty="0" err="1"/>
              <a:t>сліди</a:t>
            </a:r>
            <a:r>
              <a:rPr lang="ru-RU" dirty="0"/>
              <a:t>. </a:t>
            </a:r>
            <a:r>
              <a:rPr lang="ru-RU" dirty="0" err="1"/>
              <a:t>останнього</a:t>
            </a:r>
            <a:r>
              <a:rPr lang="ru-RU" dirty="0"/>
              <a:t> бою «</a:t>
            </a:r>
            <a:r>
              <a:rPr lang="ru-RU" dirty="0" err="1"/>
              <a:t>Сіріуса</a:t>
            </a:r>
            <a:r>
              <a:rPr lang="ru-RU" dirty="0"/>
              <a:t>» — </a:t>
            </a:r>
            <a:r>
              <a:rPr lang="ru-RU" dirty="0" err="1"/>
              <a:t>розірвані</a:t>
            </a:r>
            <a:r>
              <a:rPr lang="ru-RU" dirty="0"/>
              <a:t> </a:t>
            </a:r>
            <a:r>
              <a:rPr lang="ru-RU" dirty="0" err="1"/>
              <a:t>гарматними</a:t>
            </a:r>
            <a:r>
              <a:rPr lang="ru-RU" dirty="0"/>
              <a:t> снарядами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знаряддя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лежать на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корабля.</a:t>
            </a:r>
          </a:p>
        </p:txBody>
      </p:sp>
    </p:spTree>
    <p:extLst>
      <p:ext uri="{BB962C8B-B14F-4D97-AF65-F5344CB8AC3E}">
        <p14:creationId xmlns:p14="http://schemas.microsoft.com/office/powerpoint/2010/main" val="53000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лагуна-Трук-m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41" y="1049668"/>
            <a:ext cx="9143669" cy="51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55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97775"/>
            <a:ext cx="10515600" cy="52791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Пором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Зенобія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err="1"/>
              <a:t>Загибель</a:t>
            </a:r>
            <a:r>
              <a:rPr lang="ru-RU" dirty="0"/>
              <a:t> </a:t>
            </a:r>
            <a:r>
              <a:rPr lang="ru-RU" dirty="0" err="1"/>
              <a:t>величезного</a:t>
            </a:r>
            <a:r>
              <a:rPr lang="ru-RU" dirty="0"/>
              <a:t> </a:t>
            </a:r>
            <a:r>
              <a:rPr lang="ru-RU" dirty="0" err="1"/>
              <a:t>порома</a:t>
            </a:r>
            <a:r>
              <a:rPr lang="ru-RU" dirty="0"/>
              <a:t> «</a:t>
            </a:r>
            <a:r>
              <a:rPr lang="ru-RU" dirty="0" err="1"/>
              <a:t>Зенобія</a:t>
            </a:r>
            <a:r>
              <a:rPr lang="ru-RU" dirty="0"/>
              <a:t>»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унікальною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через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не </a:t>
            </a:r>
            <a:r>
              <a:rPr lang="ru-RU" dirty="0" err="1"/>
              <a:t>постраждав</a:t>
            </a:r>
            <a:r>
              <a:rPr lang="ru-RU" dirty="0"/>
              <a:t> </a:t>
            </a:r>
            <a:r>
              <a:rPr lang="ru-RU" dirty="0" err="1"/>
              <a:t>жоден</a:t>
            </a:r>
            <a:r>
              <a:rPr lang="ru-RU" dirty="0"/>
              <a:t> член </a:t>
            </a:r>
            <a:r>
              <a:rPr lang="ru-RU" dirty="0" err="1"/>
              <a:t>екіпажу</a:t>
            </a:r>
            <a:r>
              <a:rPr lang="ru-RU" dirty="0"/>
              <a:t>, і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врятовані</a:t>
            </a:r>
            <a:r>
              <a:rPr lang="ru-RU" dirty="0"/>
              <a:t>. Справа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пором</a:t>
            </a:r>
            <a:r>
              <a:rPr lang="ru-RU" dirty="0"/>
              <a:t> </a:t>
            </a:r>
            <a:r>
              <a:rPr lang="ru-RU" dirty="0" err="1"/>
              <a:t>збудували</a:t>
            </a:r>
            <a:r>
              <a:rPr lang="ru-RU" dirty="0"/>
              <a:t> і спустили на воду в 1979 </a:t>
            </a:r>
            <a:r>
              <a:rPr lang="ru-RU" dirty="0" err="1"/>
              <a:t>році</a:t>
            </a:r>
            <a:r>
              <a:rPr lang="ru-RU" dirty="0"/>
              <a:t>, а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на </a:t>
            </a:r>
            <a:r>
              <a:rPr lang="ru-RU" dirty="0" err="1"/>
              <a:t>четвертий</a:t>
            </a:r>
            <a:r>
              <a:rPr lang="ru-RU" dirty="0"/>
              <a:t> день </a:t>
            </a:r>
            <a:r>
              <a:rPr lang="ru-RU" dirty="0" err="1"/>
              <a:t>пішов</a:t>
            </a:r>
            <a:r>
              <a:rPr lang="ru-RU" dirty="0"/>
              <a:t> на дно. Причину </a:t>
            </a:r>
            <a:r>
              <a:rPr lang="ru-RU" dirty="0" err="1"/>
              <a:t>загибелі</a:t>
            </a:r>
            <a:r>
              <a:rPr lang="ru-RU" dirty="0"/>
              <a:t> </a:t>
            </a:r>
            <a:r>
              <a:rPr lang="ru-RU" dirty="0" err="1"/>
              <a:t>порома</a:t>
            </a:r>
            <a:r>
              <a:rPr lang="ru-RU" dirty="0"/>
              <a:t> не </a:t>
            </a:r>
            <a:r>
              <a:rPr lang="ru-RU" dirty="0" err="1"/>
              <a:t>вдалося</a:t>
            </a:r>
            <a:r>
              <a:rPr lang="ru-RU" dirty="0"/>
              <a:t> остаточно </a:t>
            </a:r>
            <a:r>
              <a:rPr lang="ru-RU" dirty="0" err="1"/>
              <a:t>встановити</a:t>
            </a:r>
            <a:r>
              <a:rPr lang="ru-RU" dirty="0"/>
              <a:t>. </a:t>
            </a:r>
            <a:r>
              <a:rPr lang="ru-RU" dirty="0" err="1"/>
              <a:t>Висловлювалися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 про </a:t>
            </a:r>
            <a:r>
              <a:rPr lang="ru-RU" dirty="0" err="1"/>
              <a:t>збої</a:t>
            </a:r>
            <a:r>
              <a:rPr lang="ru-RU" dirty="0"/>
              <a:t> в </a:t>
            </a:r>
            <a:r>
              <a:rPr lang="ru-RU" dirty="0" err="1"/>
              <a:t>комп'ютерній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порома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про </a:t>
            </a:r>
            <a:r>
              <a:rPr lang="ru-RU" dirty="0" err="1"/>
              <a:t>умисне</a:t>
            </a:r>
            <a:r>
              <a:rPr lang="ru-RU" dirty="0"/>
              <a:t> </a:t>
            </a:r>
            <a:r>
              <a:rPr lang="ru-RU" dirty="0" err="1"/>
              <a:t>потоплення</a:t>
            </a:r>
            <a:r>
              <a:rPr lang="ru-RU" dirty="0"/>
              <a:t> з метою </a:t>
            </a:r>
            <a:r>
              <a:rPr lang="ru-RU" dirty="0" err="1"/>
              <a:t>отримання</a:t>
            </a:r>
            <a:r>
              <a:rPr lang="ru-RU" dirty="0"/>
              <a:t> страховки.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версія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існування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на </a:t>
            </a:r>
            <a:r>
              <a:rPr lang="ru-RU" dirty="0" err="1"/>
              <a:t>морське</a:t>
            </a:r>
            <a:r>
              <a:rPr lang="ru-RU" dirty="0"/>
              <a:t> дно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</a:t>
            </a:r>
            <a:r>
              <a:rPr lang="ru-RU" dirty="0" err="1"/>
              <a:t>Кіпру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поромом</a:t>
            </a:r>
            <a:r>
              <a:rPr lang="ru-RU" dirty="0"/>
              <a:t> </a:t>
            </a:r>
            <a:r>
              <a:rPr lang="ru-RU" dirty="0" err="1"/>
              <a:t>пішло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100 </a:t>
            </a:r>
            <a:r>
              <a:rPr lang="ru-RU" dirty="0" err="1"/>
              <a:t>вантажівок</a:t>
            </a:r>
            <a:r>
              <a:rPr lang="ru-RU" dirty="0"/>
              <a:t> та </a:t>
            </a:r>
            <a:r>
              <a:rPr lang="ru-RU" dirty="0" err="1"/>
              <a:t>вантажу</a:t>
            </a:r>
            <a:r>
              <a:rPr lang="ru-RU" dirty="0"/>
              <a:t> на суму </a:t>
            </a:r>
            <a:r>
              <a:rPr lang="ru-RU" dirty="0" err="1"/>
              <a:t>близько</a:t>
            </a:r>
            <a:r>
              <a:rPr lang="ru-RU" dirty="0"/>
              <a:t> 200 млн. </a:t>
            </a:r>
            <a:r>
              <a:rPr lang="ru-RU" dirty="0" err="1"/>
              <a:t>у.о</a:t>
            </a:r>
            <a:r>
              <a:rPr lang="ru-RU" dirty="0"/>
              <a:t>.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повільного</a:t>
            </a:r>
            <a:r>
              <a:rPr lang="ru-RU" dirty="0"/>
              <a:t> </a:t>
            </a:r>
            <a:r>
              <a:rPr lang="ru-RU" dirty="0" err="1"/>
              <a:t>занурення</a:t>
            </a:r>
            <a:r>
              <a:rPr lang="ru-RU" dirty="0"/>
              <a:t> 172 - метрового </a:t>
            </a:r>
            <a:r>
              <a:rPr lang="ru-RU" dirty="0" err="1"/>
              <a:t>порома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вціліли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дістатися</a:t>
            </a:r>
            <a:r>
              <a:rPr lang="ru-RU" dirty="0"/>
              <a:t> до машинного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ресторану </a:t>
            </a:r>
            <a:r>
              <a:rPr lang="ru-RU" dirty="0" err="1"/>
              <a:t>вдається</a:t>
            </a:r>
            <a:r>
              <a:rPr lang="ru-RU" dirty="0"/>
              <a:t> не кожному дайверу. Через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лівий</a:t>
            </a:r>
            <a:r>
              <a:rPr lang="ru-RU" dirty="0"/>
              <a:t> борт </a:t>
            </a:r>
            <a:r>
              <a:rPr lang="ru-RU" dirty="0" err="1"/>
              <a:t>порома</a:t>
            </a:r>
            <a:r>
              <a:rPr lang="ru-RU" dirty="0"/>
              <a:t> дав крен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потоплення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опинився</a:t>
            </a:r>
            <a:r>
              <a:rPr lang="ru-RU" dirty="0"/>
              <a:t> на </a:t>
            </a:r>
            <a:r>
              <a:rPr lang="ru-RU" dirty="0" err="1"/>
              <a:t>глибині</a:t>
            </a:r>
            <a:r>
              <a:rPr lang="ru-RU" dirty="0"/>
              <a:t> 42 </a:t>
            </a:r>
            <a:r>
              <a:rPr lang="ru-RU" dirty="0" err="1"/>
              <a:t>метри</a:t>
            </a:r>
            <a:r>
              <a:rPr lang="ru-RU" dirty="0"/>
              <a:t>, а </a:t>
            </a:r>
            <a:r>
              <a:rPr lang="ru-RU" dirty="0" err="1"/>
              <a:t>правий</a:t>
            </a:r>
            <a:r>
              <a:rPr lang="ru-RU" dirty="0"/>
              <a:t> борт </a:t>
            </a:r>
            <a:r>
              <a:rPr lang="ru-RU" dirty="0" err="1"/>
              <a:t>опустився</a:t>
            </a:r>
            <a:r>
              <a:rPr lang="ru-RU" dirty="0"/>
              <a:t> на </a:t>
            </a:r>
            <a:r>
              <a:rPr lang="ru-RU" dirty="0" err="1"/>
              <a:t>позначку</a:t>
            </a:r>
            <a:r>
              <a:rPr lang="ru-RU" dirty="0"/>
              <a:t> 18 </a:t>
            </a:r>
            <a:r>
              <a:rPr lang="ru-RU" dirty="0" err="1"/>
              <a:t>метрів</a:t>
            </a:r>
            <a:r>
              <a:rPr lang="ru-RU" dirty="0"/>
              <a:t> </a:t>
            </a:r>
            <a:r>
              <a:rPr lang="ru-RU" dirty="0" err="1"/>
              <a:t>глибини</a:t>
            </a:r>
            <a:r>
              <a:rPr lang="ru-RU" dirty="0"/>
              <a:t>.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вода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</a:t>
            </a:r>
            <a:r>
              <a:rPr lang="ru-RU" dirty="0" err="1"/>
              <a:t>Кіпру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дивовижною</a:t>
            </a:r>
            <a:r>
              <a:rPr lang="ru-RU" dirty="0"/>
              <a:t> </a:t>
            </a:r>
            <a:r>
              <a:rPr lang="ru-RU" dirty="0" err="1"/>
              <a:t>прозорістю</a:t>
            </a:r>
            <a:r>
              <a:rPr lang="ru-RU" dirty="0"/>
              <a:t>. Тому «</a:t>
            </a:r>
            <a:r>
              <a:rPr lang="ru-RU" dirty="0" err="1"/>
              <a:t>Зенобію</a:t>
            </a:r>
            <a:r>
              <a:rPr lang="ru-RU" dirty="0"/>
              <a:t>» добре видно з </a:t>
            </a:r>
            <a:r>
              <a:rPr lang="ru-RU" dirty="0" err="1"/>
              <a:t>висоти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підлітати</a:t>
            </a:r>
            <a:r>
              <a:rPr lang="ru-RU" dirty="0"/>
              <a:t> </a:t>
            </a:r>
            <a:r>
              <a:rPr lang="ru-RU" dirty="0" err="1"/>
              <a:t>літаком</a:t>
            </a:r>
            <a:r>
              <a:rPr lang="ru-RU" dirty="0"/>
              <a:t> до </a:t>
            </a:r>
            <a:r>
              <a:rPr lang="ru-RU" dirty="0" err="1"/>
              <a:t>Ларнаки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86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47" y="885047"/>
            <a:ext cx="8303186" cy="519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59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97775"/>
            <a:ext cx="10515600" cy="52791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132-метровий «</a:t>
            </a:r>
            <a:r>
              <a:rPr lang="ru-RU" b="1" dirty="0" err="1">
                <a:solidFill>
                  <a:srgbClr val="FF0000"/>
                </a:solidFill>
              </a:rPr>
              <a:t>Фудзікава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Мару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 err="1"/>
              <a:t>Цвинтар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</a:t>
            </a:r>
            <a:r>
              <a:rPr lang="ru-RU" dirty="0" err="1"/>
              <a:t>Мікронезії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острова </a:t>
            </a:r>
            <a:r>
              <a:rPr lang="ru-RU" dirty="0" err="1"/>
              <a:t>Трук</a:t>
            </a:r>
            <a:r>
              <a:rPr lang="ru-RU" dirty="0"/>
              <a:t> </a:t>
            </a:r>
            <a:r>
              <a:rPr lang="ru-RU" dirty="0" err="1"/>
              <a:t>утворився</a:t>
            </a:r>
            <a:r>
              <a:rPr lang="ru-RU" dirty="0"/>
              <a:t> в роки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"</a:t>
            </a:r>
            <a:r>
              <a:rPr lang="ru-RU" dirty="0" err="1"/>
              <a:t>Хілтон</a:t>
            </a:r>
            <a:r>
              <a:rPr lang="ru-RU" dirty="0"/>
              <a:t>" у 1944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американським</a:t>
            </a:r>
            <a:r>
              <a:rPr lang="ru-RU" dirty="0"/>
              <a:t> </a:t>
            </a:r>
            <a:r>
              <a:rPr lang="ru-RU" dirty="0" err="1"/>
              <a:t>винищувачам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розгромити</a:t>
            </a:r>
            <a:r>
              <a:rPr lang="ru-RU" dirty="0"/>
              <a:t> </a:t>
            </a:r>
            <a:r>
              <a:rPr lang="ru-RU" dirty="0" err="1"/>
              <a:t>японський</a:t>
            </a:r>
            <a:r>
              <a:rPr lang="ru-RU" dirty="0"/>
              <a:t> </a:t>
            </a:r>
            <a:r>
              <a:rPr lang="ru-RU" dirty="0" err="1"/>
              <a:t>морський</a:t>
            </a:r>
            <a:r>
              <a:rPr lang="ru-RU" dirty="0"/>
              <a:t> та </a:t>
            </a:r>
            <a:r>
              <a:rPr lang="ru-RU" dirty="0" err="1"/>
              <a:t>повітряний</a:t>
            </a:r>
            <a:r>
              <a:rPr lang="ru-RU" dirty="0"/>
              <a:t> флот.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десятиліть</a:t>
            </a:r>
            <a:r>
              <a:rPr lang="ru-RU" dirty="0"/>
              <a:t> </a:t>
            </a:r>
            <a:r>
              <a:rPr lang="ru-RU" dirty="0" err="1"/>
              <a:t>похована</a:t>
            </a:r>
            <a:r>
              <a:rPr lang="ru-RU" dirty="0"/>
              <a:t> на </a:t>
            </a:r>
            <a:r>
              <a:rPr lang="ru-RU" dirty="0" err="1"/>
              <a:t>морському</a:t>
            </a:r>
            <a:r>
              <a:rPr lang="ru-RU" dirty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військова</a:t>
            </a:r>
            <a:r>
              <a:rPr lang="ru-RU" dirty="0" smtClean="0"/>
              <a:t> </a:t>
            </a:r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нікого</a:t>
            </a:r>
            <a:r>
              <a:rPr lang="ru-RU" dirty="0"/>
              <a:t> не </a:t>
            </a:r>
            <a:r>
              <a:rPr lang="ru-RU" dirty="0" err="1"/>
              <a:t>приваблювала</a:t>
            </a:r>
            <a:r>
              <a:rPr lang="ru-RU" dirty="0"/>
              <a:t>, доки у 70-ті роки </a:t>
            </a:r>
            <a:r>
              <a:rPr lang="ru-RU" dirty="0" err="1"/>
              <a:t>наукова</a:t>
            </a:r>
            <a:r>
              <a:rPr lang="ru-RU" dirty="0"/>
              <a:t> </a:t>
            </a:r>
            <a:r>
              <a:rPr lang="ru-RU" dirty="0" err="1"/>
              <a:t>експедиція</a:t>
            </a:r>
            <a:r>
              <a:rPr lang="ru-RU" dirty="0"/>
              <a:t> Жака Кусто не </a:t>
            </a:r>
            <a:r>
              <a:rPr lang="ru-RU" dirty="0" err="1"/>
              <a:t>зайнялася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дослідженням</a:t>
            </a:r>
            <a:r>
              <a:rPr lang="ru-RU" dirty="0"/>
              <a:t>. З того часу </a:t>
            </a:r>
            <a:r>
              <a:rPr lang="ru-RU" dirty="0" err="1"/>
              <a:t>дайвери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куточків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поспішають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затонули </a:t>
            </a:r>
            <a:r>
              <a:rPr lang="ru-RU" dirty="0" err="1"/>
              <a:t>субмарини</a:t>
            </a:r>
            <a:r>
              <a:rPr lang="ru-RU" dirty="0"/>
              <a:t>, </a:t>
            </a:r>
            <a:r>
              <a:rPr lang="ru-RU" dirty="0" err="1"/>
              <a:t>літаки</a:t>
            </a:r>
            <a:r>
              <a:rPr lang="ru-RU" dirty="0"/>
              <a:t>, </a:t>
            </a:r>
            <a:r>
              <a:rPr lang="ru-RU" dirty="0" err="1"/>
              <a:t>кораблі</a:t>
            </a:r>
            <a:r>
              <a:rPr lang="ru-RU" dirty="0"/>
              <a:t> та танки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Лагуна </a:t>
            </a:r>
            <a:r>
              <a:rPr lang="ru-RU" dirty="0" err="1"/>
              <a:t>Трук</a:t>
            </a:r>
            <a:r>
              <a:rPr lang="ru-RU" dirty="0"/>
              <a:t>, на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цвинтар</a:t>
            </a:r>
            <a:r>
              <a:rPr lang="ru-RU" dirty="0"/>
              <a:t> </a:t>
            </a:r>
            <a:r>
              <a:rPr lang="ru-RU" dirty="0" err="1"/>
              <a:t>японської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,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боків</a:t>
            </a:r>
            <a:r>
              <a:rPr lang="ru-RU" dirty="0"/>
              <a:t> оточена </a:t>
            </a:r>
            <a:r>
              <a:rPr lang="ru-RU" dirty="0" err="1"/>
              <a:t>коралами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оберігають</a:t>
            </a:r>
            <a:r>
              <a:rPr lang="ru-RU" dirty="0"/>
              <a:t> </a:t>
            </a:r>
            <a:r>
              <a:rPr lang="ru-RU" dirty="0" err="1"/>
              <a:t>техніку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океанічних</a:t>
            </a:r>
            <a:r>
              <a:rPr lang="ru-RU" dirty="0"/>
              <a:t> </a:t>
            </a:r>
            <a:r>
              <a:rPr lang="ru-RU" dirty="0" err="1"/>
              <a:t>течій</a:t>
            </a:r>
            <a:r>
              <a:rPr lang="ru-RU" dirty="0"/>
              <a:t>. Тому </a:t>
            </a:r>
            <a:r>
              <a:rPr lang="ru-RU" dirty="0" err="1"/>
              <a:t>поховані</a:t>
            </a:r>
            <a:r>
              <a:rPr lang="ru-RU" dirty="0"/>
              <a:t> </a:t>
            </a:r>
            <a:r>
              <a:rPr lang="ru-RU" dirty="0" err="1"/>
              <a:t>субмарини</a:t>
            </a:r>
            <a:r>
              <a:rPr lang="ru-RU" dirty="0"/>
              <a:t>, </a:t>
            </a:r>
            <a:r>
              <a:rPr lang="ru-RU" dirty="0" err="1"/>
              <a:t>морські</a:t>
            </a:r>
            <a:r>
              <a:rPr lang="ru-RU" dirty="0"/>
              <a:t> судна та </a:t>
            </a:r>
            <a:r>
              <a:rPr lang="ru-RU" dirty="0" err="1"/>
              <a:t>літаки</a:t>
            </a:r>
            <a:r>
              <a:rPr lang="ru-RU" dirty="0"/>
              <a:t> добре </a:t>
            </a:r>
            <a:r>
              <a:rPr lang="ru-RU" dirty="0" err="1"/>
              <a:t>збереглися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зустріли</a:t>
            </a:r>
            <a:r>
              <a:rPr lang="ru-RU" dirty="0"/>
              <a:t> свою </a:t>
            </a:r>
            <a:r>
              <a:rPr lang="ru-RU" dirty="0" err="1"/>
              <a:t>загибель</a:t>
            </a:r>
            <a:r>
              <a:rPr lang="ru-RU" dirty="0"/>
              <a:t> на </a:t>
            </a:r>
            <a:r>
              <a:rPr lang="ru-RU" dirty="0" err="1"/>
              <a:t>мілині</a:t>
            </a:r>
            <a:r>
              <a:rPr lang="ru-RU" dirty="0"/>
              <a:t>. До таких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132-метровий "</a:t>
            </a:r>
            <a:r>
              <a:rPr lang="ru-RU" dirty="0" err="1"/>
              <a:t>Фудзікава</a:t>
            </a:r>
            <a:r>
              <a:rPr lang="ru-RU" dirty="0"/>
              <a:t> </a:t>
            </a:r>
            <a:r>
              <a:rPr lang="ru-RU" dirty="0" err="1"/>
              <a:t>Мару</a:t>
            </a:r>
            <a:r>
              <a:rPr lang="ru-RU" dirty="0"/>
              <a:t>", до </a:t>
            </a:r>
            <a:r>
              <a:rPr lang="ru-RU" dirty="0" err="1"/>
              <a:t>якого</a:t>
            </a:r>
            <a:r>
              <a:rPr lang="ru-RU" dirty="0"/>
              <a:t> на 9-метрову </a:t>
            </a:r>
            <a:r>
              <a:rPr lang="ru-RU" dirty="0" err="1"/>
              <a:t>глибину</a:t>
            </a:r>
            <a:r>
              <a:rPr lang="ru-RU" dirty="0"/>
              <a:t>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опуститися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дайвер.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затонулої</a:t>
            </a:r>
            <a:r>
              <a:rPr lang="ru-RU" dirty="0"/>
              <a:t> </a:t>
            </a:r>
            <a:r>
              <a:rPr lang="ru-RU" dirty="0" err="1"/>
              <a:t>грандіозної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любителів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зацікавити</a:t>
            </a:r>
            <a:r>
              <a:rPr lang="ru-RU" dirty="0"/>
              <a:t> </a:t>
            </a:r>
            <a:r>
              <a:rPr lang="ru-RU" dirty="0" err="1"/>
              <a:t>міцні</a:t>
            </a:r>
            <a:r>
              <a:rPr lang="ru-RU" dirty="0"/>
              <a:t> </a:t>
            </a:r>
            <a:r>
              <a:rPr lang="ru-RU" dirty="0" err="1"/>
              <a:t>корали</a:t>
            </a:r>
            <a:r>
              <a:rPr lang="ru-RU" dirty="0"/>
              <a:t> і </a:t>
            </a:r>
            <a:r>
              <a:rPr lang="ru-RU" dirty="0" err="1"/>
              <a:t>яскраві</a:t>
            </a:r>
            <a:r>
              <a:rPr lang="ru-RU" dirty="0"/>
              <a:t> </a:t>
            </a:r>
            <a:r>
              <a:rPr lang="ru-RU" dirty="0" err="1"/>
              <a:t>тропічні</a:t>
            </a:r>
            <a:r>
              <a:rPr lang="ru-RU" dirty="0"/>
              <a:t> </a:t>
            </a:r>
            <a:r>
              <a:rPr lang="ru-RU" dirty="0" err="1"/>
              <a:t>рибки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зустрічатися</a:t>
            </a:r>
            <a:r>
              <a:rPr lang="ru-RU" dirty="0"/>
              <a:t> і </a:t>
            </a:r>
            <a:r>
              <a:rPr lang="ru-RU" dirty="0" err="1"/>
              <a:t>рифові</a:t>
            </a:r>
            <a:r>
              <a:rPr lang="ru-RU" dirty="0"/>
              <a:t> </a:t>
            </a:r>
            <a:r>
              <a:rPr lang="ru-RU" dirty="0" err="1"/>
              <a:t>акули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75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51" y="856555"/>
            <a:ext cx="8618082" cy="538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13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1072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804</Words>
  <Application>Microsoft Office PowerPoint</Application>
  <PresentationFormat>Произвольный</PresentationFormat>
  <Paragraphs>21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59</cp:revision>
  <dcterms:created xsi:type="dcterms:W3CDTF">2020-05-07T09:46:48Z</dcterms:created>
  <dcterms:modified xsi:type="dcterms:W3CDTF">2022-12-29T10:34:05Z</dcterms:modified>
</cp:coreProperties>
</file>