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7" r:id="rId4"/>
    <p:sldId id="257" r:id="rId5"/>
    <p:sldId id="264" r:id="rId6"/>
    <p:sldId id="258" r:id="rId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250D1-F24F-4353-85CE-BC72A8324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D83B1D-9493-4015-AA14-87EC3DFDF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757D6E-AD7C-4FF8-93BE-2178727C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13.02.2021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EB1D6-F159-4642-A06F-27BC99E5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7A68A-9373-426E-A582-EEF5C075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192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5A59A-8874-42AE-B710-827B82B4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2D8E08-6829-4B05-965C-CC36F3381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D6E368-4CAF-45E4-9A6A-A16304DB5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13.02.2021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FCC2B3-8EFB-400D-8422-F17DE2E8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D33069-20E1-4F82-870C-922F2EFC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170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49499E-0C26-49F7-88EF-7FFAEC694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6D3412-DADB-453E-9283-813E6B1EE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FFE316-8DF6-4246-8CD1-E55FD428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13.02.2021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D1694-26A9-4FE8-81AF-ED27F6318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E085BD-98BD-47FF-9D6F-AD9B4D23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7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43DA1-E95F-42D5-8DE9-E3D8CC43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5968CE-ACA7-41D8-AD7E-280BABF53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4A3AF-49D4-405E-B3BE-26FC7E973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13.02.2021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9478-9E1B-4B31-98D7-952AF2A3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E1AD77-5134-4BA5-8836-47407842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618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C1CA9-D50F-46F1-A717-64A7E8C1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6B99F8-1249-41D8-AE8D-EF1EBD7A1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621512-A1F2-4463-8301-110AB3A8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13.02.2021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794080-06DE-4055-AA51-9E2D5AF0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3F7AD9-306B-45C7-B137-3D81C497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584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CB459-FB7F-4897-88CE-80FE4378A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46F4BE-3BAF-4A03-B09C-26BF649DB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3F4380-576D-47B6-BDB8-E2D2E9C71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A574E3-9AC9-489D-8BEF-5230B7381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13.02.2021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3218B3-E87D-4A6E-8E89-3C2C28AC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D466D2-3DB7-41AE-8B07-7E831EAB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943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64A9E-D158-4311-8124-DEBFD925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FD6D46-1981-44AD-AAFD-1A6A1C1C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1785C1-3783-43B2-8070-71127F3CD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CBFA48-B2A1-4BA1-98CF-519CF4CFB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C81CBD-0EF0-4BB5-8F4B-8863135CB1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D89F93-0B96-4C78-944F-5203E346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13.02.2021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84DD89-599F-4C5A-A70C-C0C8CCC1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931F49-6A87-49BB-9294-F8381828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33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C86C3-819A-4781-B280-5985D0B8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CA2972-BB9F-41BF-988B-6B94EE53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13.02.2021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8C7092-7D4E-4B31-B8B2-C47F59A06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107D13-5B25-4F0C-8DA9-5B4E9274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4122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47944A-313D-4F83-81C2-769DF95C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13.02.2021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583C5B-AE8C-4EB7-B078-6B977BEC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5D2DDC-0ACF-42D7-891A-31DDBB15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61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D9BC5-96AA-4337-8108-D5BF39A2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07AA24-5442-45EA-9886-D10FA6A2C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C1EAEE-46E7-4717-8A89-25398984F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0D8AE3-5760-432B-A553-5AC23936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13.02.2021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9F5795-2CE6-4706-85FA-AE88FC61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D9762C-15BF-4EA6-A9D0-2B2AAB11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360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5B06E-44F4-4EE3-A33C-D3E7359A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68287E-CB8B-4C04-A0ED-CBD46FC6D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D2EB04-8535-4B55-A2F7-968226229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5EEDF-F16A-42DB-A483-A3103295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13.02.2021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CDBEF9-31DA-43F3-A77A-20892FCC0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429B24-68A7-4772-BC28-E58DD4A40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451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5F6FC-B681-449D-B619-C9FDD46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C36A8C-0607-4B4E-B3ED-7F5828B1B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A15F9-AA8B-4FCF-8D31-4C8AF2646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A5E1B-45C7-4AB8-BFE4-6411A48F7224}" type="datetimeFigureOut">
              <a:rPr lang="ru-UA" smtClean="0"/>
              <a:t>13.02.2021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E6E59E-C394-443C-82A6-CC72B4C9E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32F82-3940-4C83-B488-1B95209D1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8047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24AF-3654-4549-8B8B-323CDDB42E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Гурток «Образотворче мистецтво»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2C8993-51F7-4BC5-BFBD-88FE9BE5B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4035"/>
            <a:ext cx="9144000" cy="951601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C00000"/>
                </a:solidFill>
              </a:rPr>
              <a:t>Дистанційне навчання 2021</a:t>
            </a:r>
            <a:endParaRPr lang="ru-UA" sz="3600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FD8F7A9-ED06-4904-90F4-2517ED0AFEB5}"/>
              </a:ext>
            </a:extLst>
          </p:cNvPr>
          <p:cNvSpPr txBox="1">
            <a:spLocks/>
          </p:cNvSpPr>
          <p:nvPr/>
        </p:nvSpPr>
        <p:spPr>
          <a:xfrm>
            <a:off x="1676400" y="3754438"/>
            <a:ext cx="9144000" cy="66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Викладач Стоцька Тетяна Іванівна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8655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69261-C96D-4FAE-85FF-D59CECDCE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9408" y="101946"/>
            <a:ext cx="8733183" cy="1660593"/>
          </a:xfrm>
        </p:spPr>
        <p:txBody>
          <a:bodyPr>
            <a:normAutofit fontScale="90000"/>
          </a:bodyPr>
          <a:lstStyle/>
          <a:p>
            <a:r>
              <a:rPr lang="ru-RU" dirty="0"/>
              <a:t>Урок </a:t>
            </a:r>
            <a:r>
              <a:rPr lang="en-US" dirty="0"/>
              <a:t>8. </a:t>
            </a:r>
            <a:r>
              <a:rPr lang="ru-RU" dirty="0" err="1"/>
              <a:t>Графіка</a:t>
            </a:r>
            <a:r>
              <a:rPr lang="ru-RU" dirty="0"/>
              <a:t>. </a:t>
            </a:r>
            <a:r>
              <a:rPr lang="ru-RU" dirty="0" err="1"/>
              <a:t>Малюнок</a:t>
            </a:r>
            <a:r>
              <a:rPr lang="ru-RU" dirty="0"/>
              <a:t> куба.</a:t>
            </a:r>
            <a:endParaRPr lang="ru-UA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A6D0EDA-6D94-4244-B299-46D8E8C2C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383" y="2487337"/>
            <a:ext cx="9409043" cy="1329289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Мета уроку:</a:t>
            </a:r>
          </a:p>
          <a:p>
            <a:pPr marL="342900" indent="-342900" algn="l">
              <a:buFontTx/>
              <a:buChar char="-"/>
            </a:pPr>
            <a:r>
              <a:rPr lang="ru-RU" dirty="0" err="1"/>
              <a:t>навчити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малювати</a:t>
            </a:r>
            <a:r>
              <a:rPr lang="ru-RU" dirty="0"/>
              <a:t> куб.</a:t>
            </a:r>
            <a:endParaRPr lang="en-US" dirty="0"/>
          </a:p>
          <a:p>
            <a:pPr algn="l"/>
            <a:r>
              <a:rPr lang="ru-RU" dirty="0" err="1"/>
              <a:t>Обладнання</a:t>
            </a:r>
            <a:r>
              <a:rPr lang="ru-RU" dirty="0"/>
              <a:t> уроку: </a:t>
            </a:r>
            <a:r>
              <a:rPr lang="ru-RU" dirty="0" err="1"/>
              <a:t>наочність</a:t>
            </a:r>
            <a:r>
              <a:rPr lang="ru-RU" dirty="0"/>
              <a:t>, </a:t>
            </a:r>
            <a:r>
              <a:rPr lang="ru-RU" dirty="0" err="1"/>
              <a:t>папір</a:t>
            </a:r>
            <a:r>
              <a:rPr lang="ru-RU" dirty="0"/>
              <a:t> А4, </a:t>
            </a:r>
            <a:r>
              <a:rPr lang="ru-RU" dirty="0" err="1"/>
              <a:t>олівці</a:t>
            </a:r>
            <a:r>
              <a:rPr lang="ru-RU" dirty="0"/>
              <a:t>, </a:t>
            </a:r>
            <a:r>
              <a:rPr lang="ru-RU" dirty="0" err="1"/>
              <a:t>гумка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9F6CE6-6D53-48B7-AC6F-3488C50FC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966" y="1762539"/>
            <a:ext cx="4135211" cy="41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6448602-7D11-4498-AED2-6CD1966F8D86}"/>
              </a:ext>
            </a:extLst>
          </p:cNvPr>
          <p:cNvSpPr txBox="1"/>
          <p:nvPr/>
        </p:nvSpPr>
        <p:spPr>
          <a:xfrm>
            <a:off x="371060" y="299688"/>
            <a:ext cx="78717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Порядок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завдання</a:t>
            </a:r>
            <a:r>
              <a:rPr lang="ru-RU" sz="2000" dirty="0"/>
              <a:t>: </a:t>
            </a:r>
            <a:r>
              <a:rPr lang="ru-RU" sz="2000" dirty="0" err="1"/>
              <a:t>композиційне</a:t>
            </a:r>
            <a:r>
              <a:rPr lang="ru-RU" sz="2000" dirty="0"/>
              <a:t> </a:t>
            </a:r>
            <a:r>
              <a:rPr lang="ru-RU" sz="2000" dirty="0" err="1"/>
              <a:t>рішення</a:t>
            </a:r>
            <a:r>
              <a:rPr lang="ru-RU" sz="2000" dirty="0"/>
              <a:t>, </a:t>
            </a:r>
            <a:r>
              <a:rPr lang="ru-RU" sz="2000" dirty="0" err="1"/>
              <a:t>конструктивний</a:t>
            </a:r>
            <a:r>
              <a:rPr lang="ru-RU" sz="2000" dirty="0"/>
              <a:t> </a:t>
            </a:r>
            <a:r>
              <a:rPr lang="ru-RU" sz="2000" dirty="0" err="1"/>
              <a:t>малюнок</a:t>
            </a:r>
            <a:r>
              <a:rPr lang="en-US" sz="2000" dirty="0"/>
              <a:t>.</a:t>
            </a:r>
            <a:endParaRPr lang="ru-UA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98F6CC-3FA8-40A5-9C0B-59C86C86A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7" y="1007574"/>
            <a:ext cx="2813037" cy="56260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6819B1-9402-4DD4-B9D9-1106A8A03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57" y="1375788"/>
            <a:ext cx="5702207" cy="48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4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20DF5B8-79F3-473D-A120-743522C5D80B}"/>
              </a:ext>
            </a:extLst>
          </p:cNvPr>
          <p:cNvSpPr txBox="1"/>
          <p:nvPr/>
        </p:nvSpPr>
        <p:spPr>
          <a:xfrm>
            <a:off x="344556" y="1201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2.Тональне </a:t>
            </a:r>
            <a:r>
              <a:rPr lang="ru-RU" sz="2400" dirty="0" err="1"/>
              <a:t>рішення</a:t>
            </a:r>
            <a:r>
              <a:rPr lang="ru-RU" sz="2400" dirty="0"/>
              <a:t> </a:t>
            </a:r>
            <a:r>
              <a:rPr lang="ru-RU" sz="2400" dirty="0" err="1"/>
              <a:t>малюнку</a:t>
            </a:r>
            <a:r>
              <a:rPr lang="ru-RU" sz="2400" dirty="0"/>
              <a:t>.</a:t>
            </a:r>
            <a:endParaRPr lang="ru-UA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5BDFF9-9A18-465A-9B52-B5159ABA8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856" y="759839"/>
            <a:ext cx="7401367" cy="597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9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51508F-75B9-4E47-9ECD-55F808D65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921" y="275036"/>
            <a:ext cx="6936157" cy="630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A246DC-561D-4A5E-8674-59C671572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238" y="438524"/>
            <a:ext cx="6609524" cy="5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07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56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Гурток «Образотворче мистецтво»</vt:lpstr>
      <vt:lpstr>Урок 8. Графіка. Малюнок куба.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4. Живопис. Техніка акварель</dc:title>
  <dc:creator>user</dc:creator>
  <cp:lastModifiedBy>user</cp:lastModifiedBy>
  <cp:revision>29</cp:revision>
  <dcterms:created xsi:type="dcterms:W3CDTF">2020-05-03T07:56:36Z</dcterms:created>
  <dcterms:modified xsi:type="dcterms:W3CDTF">2021-02-13T09:51:56Z</dcterms:modified>
</cp:coreProperties>
</file>