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6" r:id="rId4"/>
    <p:sldId id="297" r:id="rId5"/>
    <p:sldId id="299" r:id="rId6"/>
    <p:sldId id="300" r:id="rId7"/>
    <p:sldId id="301" r:id="rId8"/>
    <p:sldId id="302" r:id="rId9"/>
    <p:sldId id="305" r:id="rId10"/>
    <p:sldId id="283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6953"/>
            <a:ext cx="10515600" cy="5620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uk-UA" dirty="0"/>
              <a:t>Революція в суднобудуванні: кораблі з інверсним носом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https://www.youtube.com/watch?v=wNyvyI4bXGQ</a:t>
            </a:r>
            <a:endParaRPr lang="uk-UA" b="1" dirty="0" smtClean="0"/>
          </a:p>
          <a:p>
            <a:pPr marL="0" indent="0">
              <a:buNone/>
            </a:pPr>
            <a:r>
              <a:rPr lang="en-US" b="1" dirty="0" err="1" smtClean="0"/>
              <a:t>Ulstein</a:t>
            </a:r>
            <a:r>
              <a:rPr lang="en-US" b="1" dirty="0" smtClean="0"/>
              <a:t> </a:t>
            </a:r>
            <a:r>
              <a:rPr lang="en-US" b="1" dirty="0"/>
              <a:t>X-Bow Ships: Revolutionary Ship Design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image-18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68" y="1413164"/>
            <a:ext cx="7632488" cy="471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1768"/>
            <a:ext cx="10515600" cy="5545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Революція в суднобудуванні: кораблі з інверсним носом. Ч 1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 descr="C:\Users\User\Desktop\image-1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9" y="1312948"/>
            <a:ext cx="8237516" cy="48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5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2465"/>
            <a:ext cx="10515600" cy="51544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кінці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здавалося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досконалості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винайти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просто </a:t>
            </a:r>
            <a:r>
              <a:rPr lang="ru-RU" dirty="0" err="1"/>
              <a:t>неможливо</a:t>
            </a:r>
            <a:r>
              <a:rPr lang="ru-RU" dirty="0"/>
              <a:t>. Але в 2006-му </a:t>
            </a:r>
            <a:r>
              <a:rPr lang="ru-RU" dirty="0" err="1"/>
              <a:t>році</a:t>
            </a:r>
            <a:r>
              <a:rPr lang="ru-RU" dirty="0"/>
              <a:t> в море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дивної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Судно мало </a:t>
            </a:r>
            <a:r>
              <a:rPr lang="ru-RU" dirty="0" err="1"/>
              <a:t>зміщену</a:t>
            </a:r>
            <a:r>
              <a:rPr lang="ru-RU" dirty="0"/>
              <a:t> вперед </a:t>
            </a:r>
            <a:r>
              <a:rPr lang="ru-RU" dirty="0" err="1"/>
              <a:t>надбудову</a:t>
            </a:r>
            <a:r>
              <a:rPr lang="ru-RU" dirty="0"/>
              <a:t> та </a:t>
            </a:r>
            <a:r>
              <a:rPr lang="ru-RU" dirty="0" err="1"/>
              <a:t>носову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, яка на перший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праску</a:t>
            </a:r>
            <a:r>
              <a:rPr lang="ru-RU" dirty="0"/>
              <a:t>. </a:t>
            </a:r>
            <a:r>
              <a:rPr lang="ru-RU" dirty="0" err="1"/>
              <a:t>Конструкція</a:t>
            </a:r>
            <a:r>
              <a:rPr lang="ru-RU" dirty="0"/>
              <a:t> з носовою </a:t>
            </a:r>
            <a:r>
              <a:rPr lang="ru-RU" dirty="0" err="1"/>
              <a:t>частиною</a:t>
            </a:r>
            <a:r>
              <a:rPr lang="ru-RU" dirty="0"/>
              <a:t>, абсолютно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суднобудування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X-BOW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компоновка </a:t>
            </a:r>
            <a:r>
              <a:rPr lang="ru-RU" dirty="0" err="1"/>
              <a:t>має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 і в самому </a:t>
            </a:r>
            <a:r>
              <a:rPr lang="ru-RU" dirty="0" err="1"/>
              <a:t>найближчому</a:t>
            </a:r>
            <a:r>
              <a:rPr lang="ru-RU" dirty="0"/>
              <a:t>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суднобудування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23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7404"/>
            <a:ext cx="10515600" cy="512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 </a:t>
            </a:r>
            <a:r>
              <a:rPr lang="ru-RU" dirty="0" err="1"/>
              <a:t>Кораблі</a:t>
            </a:r>
            <a:r>
              <a:rPr lang="ru-RU" dirty="0"/>
              <a:t> з </a:t>
            </a:r>
            <a:r>
              <a:rPr lang="ru-RU" dirty="0" err="1"/>
              <a:t>традиційною</a:t>
            </a:r>
            <a:r>
              <a:rPr lang="ru-RU" dirty="0"/>
              <a:t> носовою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пробивають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</a:t>
            </a:r>
            <a:r>
              <a:rPr lang="ru-RU" dirty="0" err="1"/>
              <a:t>створюючи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ударну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так </a:t>
            </a:r>
            <a:r>
              <a:rPr lang="ru-RU" dirty="0" err="1"/>
              <a:t>звану</a:t>
            </a:r>
            <a:r>
              <a:rPr lang="ru-RU" dirty="0"/>
              <a:t> «</a:t>
            </a:r>
            <a:r>
              <a:rPr lang="ru-RU" dirty="0" err="1"/>
              <a:t>носову</a:t>
            </a:r>
            <a:r>
              <a:rPr lang="ru-RU" dirty="0"/>
              <a:t> </a:t>
            </a:r>
            <a:r>
              <a:rPr lang="ru-RU" dirty="0" err="1"/>
              <a:t>хвилю</a:t>
            </a:r>
            <a:r>
              <a:rPr lang="ru-RU" dirty="0"/>
              <a:t>», на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ускладнюється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штормової</a:t>
            </a:r>
            <a:r>
              <a:rPr lang="ru-RU" dirty="0"/>
              <a:t> погоди, </a:t>
            </a:r>
            <a:r>
              <a:rPr lang="ru-RU" dirty="0" err="1"/>
              <a:t>зусилля</a:t>
            </a:r>
            <a:r>
              <a:rPr lang="ru-RU" dirty="0"/>
              <a:t> на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ударної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</a:t>
            </a:r>
            <a:r>
              <a:rPr lang="ru-RU" dirty="0" err="1"/>
              <a:t>багаторазово</a:t>
            </a:r>
            <a:r>
              <a:rPr lang="ru-RU" dirty="0"/>
              <a:t>.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проблему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бульб</a:t>
            </a:r>
            <a:r>
              <a:rPr lang="ru-RU" dirty="0"/>
              <a:t> – </a:t>
            </a:r>
            <a:r>
              <a:rPr lang="ru-RU" dirty="0" err="1"/>
              <a:t>потовщення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форштевня.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конструктори</a:t>
            </a:r>
            <a:r>
              <a:rPr lang="ru-RU" dirty="0"/>
              <a:t> </a:t>
            </a:r>
            <a:r>
              <a:rPr lang="ru-RU" dirty="0" err="1"/>
              <a:t>розрахували</a:t>
            </a:r>
            <a:r>
              <a:rPr lang="ru-RU" dirty="0"/>
              <a:t> все правильно, то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бульб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свою </a:t>
            </a:r>
            <a:r>
              <a:rPr lang="ru-RU" dirty="0" err="1"/>
              <a:t>окрему</a:t>
            </a:r>
            <a:r>
              <a:rPr lang="ru-RU" dirty="0"/>
              <a:t> </a:t>
            </a:r>
            <a:r>
              <a:rPr lang="ru-RU" dirty="0" err="1"/>
              <a:t>хвилю</a:t>
            </a:r>
            <a:r>
              <a:rPr lang="ru-RU" dirty="0"/>
              <a:t>, яка </a:t>
            </a:r>
            <a:r>
              <a:rPr lang="ru-RU" dirty="0" err="1"/>
              <a:t>накладається</a:t>
            </a:r>
            <a:r>
              <a:rPr lang="ru-RU" dirty="0"/>
              <a:t> на </a:t>
            </a:r>
            <a:r>
              <a:rPr lang="ru-RU" dirty="0" err="1"/>
              <a:t>носову</a:t>
            </a:r>
            <a:r>
              <a:rPr lang="ru-RU" dirty="0"/>
              <a:t> </a:t>
            </a:r>
            <a:r>
              <a:rPr lang="ru-RU" dirty="0" err="1"/>
              <a:t>хвилю</a:t>
            </a:r>
            <a:r>
              <a:rPr lang="ru-RU" dirty="0"/>
              <a:t> і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гасить.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1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  </a:t>
            </a:r>
            <a:r>
              <a:rPr lang="ru-RU" dirty="0" err="1"/>
              <a:t>Бульб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кораблю </a:t>
            </a:r>
            <a:r>
              <a:rPr lang="ru-RU" dirty="0" err="1"/>
              <a:t>заощадити</a:t>
            </a:r>
            <a:r>
              <a:rPr lang="ru-RU" dirty="0"/>
              <a:t> до 10% </a:t>
            </a:r>
            <a:r>
              <a:rPr lang="ru-RU" dirty="0" err="1" smtClean="0"/>
              <a:t>палива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User\Desktop\image-1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21" y="739829"/>
            <a:ext cx="8567988" cy="45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бульб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тонажності</a:t>
            </a:r>
            <a:r>
              <a:rPr lang="ru-RU" dirty="0"/>
              <a:t>. Але </a:t>
            </a:r>
            <a:r>
              <a:rPr lang="ru-RU" dirty="0" err="1"/>
              <a:t>помітна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бульба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простежуватися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швидкостях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 </a:t>
            </a:r>
            <a:r>
              <a:rPr lang="ru-RU" dirty="0" err="1"/>
              <a:t>Інверсний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(</a:t>
            </a:r>
            <a:r>
              <a:rPr lang="ru-RU" dirty="0" err="1"/>
              <a:t>перевернутий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) – </a:t>
            </a:r>
            <a:r>
              <a:rPr lang="ru-RU" dirty="0" err="1"/>
              <a:t>різновид</a:t>
            </a:r>
            <a:r>
              <a:rPr lang="ru-RU" dirty="0"/>
              <a:t>  </a:t>
            </a:r>
            <a:r>
              <a:rPr lang="ru-RU" dirty="0" err="1"/>
              <a:t>носової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корабля, яка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передня</a:t>
            </a:r>
            <a:r>
              <a:rPr lang="ru-RU" dirty="0"/>
              <a:t>  </a:t>
            </a:r>
            <a:r>
              <a:rPr lang="ru-RU" dirty="0" err="1"/>
              <a:t>крайня</a:t>
            </a:r>
            <a:r>
              <a:rPr lang="ru-RU" dirty="0"/>
              <a:t> точка </a:t>
            </a:r>
            <a:r>
              <a:rPr lang="ru-RU" dirty="0" err="1"/>
              <a:t>знаходиться</a:t>
            </a:r>
            <a:r>
              <a:rPr lang="ru-RU" dirty="0"/>
              <a:t> не у </a:t>
            </a:r>
            <a:r>
              <a:rPr lang="ru-RU" dirty="0" err="1"/>
              <a:t>верхній</a:t>
            </a:r>
            <a:r>
              <a:rPr lang="ru-RU" dirty="0"/>
              <a:t>  </a:t>
            </a:r>
            <a:r>
              <a:rPr lang="ru-RU" dirty="0" err="1"/>
              <a:t>частині</a:t>
            </a:r>
            <a:r>
              <a:rPr lang="ru-RU" dirty="0"/>
              <a:t>, а в </a:t>
            </a:r>
            <a:r>
              <a:rPr lang="ru-RU" dirty="0" err="1"/>
              <a:t>нижній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User\Desktop\image-1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28" y="3291061"/>
            <a:ext cx="49434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3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7775"/>
            <a:ext cx="10515600" cy="527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Під</a:t>
            </a:r>
            <a:r>
              <a:rPr lang="ru-RU" dirty="0"/>
              <a:t> час 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en-US" dirty="0"/>
              <a:t>X-BOW </a:t>
            </a:r>
            <a:r>
              <a:rPr lang="ru-RU" dirty="0"/>
              <a:t>сам </a:t>
            </a:r>
            <a:r>
              <a:rPr lang="ru-RU" dirty="0" err="1"/>
              <a:t>ніс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правильну</a:t>
            </a:r>
            <a:r>
              <a:rPr lang="ru-RU" dirty="0"/>
              <a:t> форму </a:t>
            </a:r>
            <a:r>
              <a:rPr lang="ru-RU" dirty="0" err="1"/>
              <a:t>хвилі</a:t>
            </a:r>
            <a:r>
              <a:rPr lang="ru-RU" dirty="0"/>
              <a:t> і </a:t>
            </a:r>
            <a:r>
              <a:rPr lang="ru-RU" dirty="0" err="1"/>
              <a:t>динамічний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4" name="Picture 2" descr="C:\Users\User\Desktop\news-52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901637"/>
            <a:ext cx="6297672" cy="42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6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en-US" dirty="0"/>
              <a:t>X-BOW </a:t>
            </a:r>
            <a:r>
              <a:rPr lang="ru-RU" dirty="0"/>
              <a:t>дозволила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одну проблему. </a:t>
            </a:r>
            <a:r>
              <a:rPr lang="ru-RU" dirty="0" err="1"/>
              <a:t>Під</a:t>
            </a:r>
            <a:r>
              <a:rPr lang="ru-RU" dirty="0"/>
              <a:t> час шторму, коли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хвилям</a:t>
            </a:r>
            <a:r>
              <a:rPr lang="ru-RU" dirty="0"/>
              <a:t>, </a:t>
            </a:r>
            <a:r>
              <a:rPr lang="ru-RU" dirty="0" err="1"/>
              <a:t>ніс</a:t>
            </a:r>
            <a:r>
              <a:rPr lang="ru-RU" dirty="0"/>
              <a:t> корабля </a:t>
            </a:r>
            <a:r>
              <a:rPr lang="ru-RU" dirty="0" err="1"/>
              <a:t>задирає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з </a:t>
            </a:r>
            <a:r>
              <a:rPr lang="ru-RU" dirty="0" err="1"/>
              <a:t>гребеня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практично </a:t>
            </a:r>
            <a:r>
              <a:rPr lang="ru-RU" dirty="0" err="1"/>
              <a:t>падає</a:t>
            </a:r>
            <a:r>
              <a:rPr lang="ru-RU" dirty="0"/>
              <a:t> вниз, </a:t>
            </a:r>
            <a:r>
              <a:rPr lang="ru-RU" dirty="0" err="1"/>
              <a:t>підіймаючи</a:t>
            </a:r>
            <a:r>
              <a:rPr lang="ru-RU" dirty="0"/>
              <a:t> в </a:t>
            </a:r>
            <a:r>
              <a:rPr lang="ru-RU" dirty="0" err="1"/>
              <a:t>повітря</a:t>
            </a:r>
            <a:r>
              <a:rPr lang="ru-RU" dirty="0"/>
              <a:t> тони </a:t>
            </a:r>
            <a:r>
              <a:rPr lang="ru-RU" dirty="0" err="1"/>
              <a:t>бризок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з них </a:t>
            </a:r>
            <a:r>
              <a:rPr lang="ru-RU" dirty="0" err="1"/>
              <a:t>обливає</a:t>
            </a:r>
            <a:r>
              <a:rPr lang="ru-RU" dirty="0"/>
              <a:t> палубу і становить </a:t>
            </a:r>
            <a:r>
              <a:rPr lang="ru-RU" dirty="0" err="1"/>
              <a:t>серйозну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для </a:t>
            </a:r>
            <a:r>
              <a:rPr lang="ru-RU" dirty="0" err="1"/>
              <a:t>електроустаткування</a:t>
            </a:r>
            <a:r>
              <a:rPr lang="ru-RU" dirty="0"/>
              <a:t> корабля, </a:t>
            </a:r>
            <a:r>
              <a:rPr lang="ru-RU" dirty="0" err="1"/>
              <a:t>екіпажу</a:t>
            </a:r>
            <a:r>
              <a:rPr lang="ru-RU" dirty="0"/>
              <a:t> та </a:t>
            </a:r>
            <a:r>
              <a:rPr lang="ru-RU" dirty="0" err="1"/>
              <a:t>вантажу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User\Desktop\567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3" r="-1321" b="4794"/>
          <a:stretch/>
        </p:blipFill>
        <p:spPr bwMode="auto">
          <a:xfrm>
            <a:off x="3877195" y="3150524"/>
            <a:ext cx="4942609" cy="29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8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3207"/>
            <a:ext cx="10515600" cy="5453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  </a:t>
            </a:r>
            <a:r>
              <a:rPr lang="ru-RU" dirty="0" err="1"/>
              <a:t>Літера</a:t>
            </a:r>
            <a:r>
              <a:rPr lang="ru-RU" dirty="0"/>
              <a:t> “Х” у </a:t>
            </a:r>
            <a:r>
              <a:rPr lang="ru-RU" dirty="0" err="1"/>
              <a:t>назві</a:t>
            </a:r>
            <a:r>
              <a:rPr lang="ru-RU" dirty="0"/>
              <a:t> </a:t>
            </a:r>
            <a:r>
              <a:rPr lang="en-US" dirty="0"/>
              <a:t>X-BOW </a:t>
            </a:r>
            <a:r>
              <a:rPr lang="ru-RU" dirty="0" err="1"/>
              <a:t>вимовлятися</a:t>
            </a:r>
            <a:r>
              <a:rPr lang="ru-RU" dirty="0"/>
              <a:t> як «</a:t>
            </a:r>
            <a:r>
              <a:rPr lang="ru-RU" dirty="0" err="1"/>
              <a:t>акс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співзвучно</a:t>
            </a:r>
            <a:r>
              <a:rPr lang="ru-RU" dirty="0"/>
              <a:t> з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сокиру</a:t>
            </a:r>
            <a:r>
              <a:rPr lang="ru-RU" dirty="0"/>
              <a:t>». </a:t>
            </a:r>
            <a:r>
              <a:rPr lang="ru-RU" dirty="0" err="1"/>
              <a:t>Ніс</a:t>
            </a:r>
            <a:r>
              <a:rPr lang="ru-RU" dirty="0"/>
              <a:t> корабля, </a:t>
            </a:r>
            <a:r>
              <a:rPr lang="ru-RU" dirty="0" err="1"/>
              <a:t>побудованого</a:t>
            </a:r>
            <a:r>
              <a:rPr lang="ru-RU" dirty="0"/>
              <a:t> за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технологією</a:t>
            </a:r>
            <a:r>
              <a:rPr lang="ru-RU" dirty="0"/>
              <a:t>,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сокиру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буквально </a:t>
            </a:r>
            <a:r>
              <a:rPr lang="ru-RU" dirty="0" err="1"/>
              <a:t>розрізає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не </a:t>
            </a:r>
            <a:r>
              <a:rPr lang="ru-RU" dirty="0" err="1"/>
              <a:t>витрачаючи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на </a:t>
            </a:r>
            <a:r>
              <a:rPr lang="ru-RU" dirty="0" err="1"/>
              <a:t>зіткнення</a:t>
            </a:r>
            <a:r>
              <a:rPr lang="ru-RU" dirty="0"/>
              <a:t> з нею. До того ж в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бризок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кільової</a:t>
            </a:r>
            <a:r>
              <a:rPr lang="ru-RU" dirty="0"/>
              <a:t> та </a:t>
            </a:r>
            <a:r>
              <a:rPr lang="ru-RU" dirty="0" err="1"/>
              <a:t>бортової</a:t>
            </a:r>
            <a:r>
              <a:rPr lang="ru-RU" dirty="0"/>
              <a:t> </a:t>
            </a:r>
            <a:r>
              <a:rPr lang="ru-RU" dirty="0" err="1"/>
              <a:t>хитавиці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C:\Users\User\Desktop\381755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19" y="3241964"/>
            <a:ext cx="4488916" cy="30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0540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215</Words>
  <Application>Microsoft Office PowerPoint</Application>
  <PresentationFormat>Произвольный</PresentationFormat>
  <Paragraphs>32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2020-05-07T09:46:48Z</dcterms:created>
  <dcterms:modified xsi:type="dcterms:W3CDTF">2022-12-05T12:17:21Z</dcterms:modified>
</cp:coreProperties>
</file>