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50D1-F24F-4353-85CE-BC72A8324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D83B1D-9493-4015-AA14-87EC3DFDF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757D6E-AD7C-4FF8-93BE-2178727C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EB1D6-F159-4642-A06F-27BC99E5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7A68A-9373-426E-A582-EEF5C075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92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5A59A-8874-42AE-B710-827B82B4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2D8E08-6829-4B05-965C-CC36F3381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6E368-4CAF-45E4-9A6A-A16304DB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CC2B3-8EFB-400D-8422-F17DE2E8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33069-20E1-4F82-870C-922F2EFC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170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49499E-0C26-49F7-88EF-7FFAEC694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6D3412-DADB-453E-9283-813E6B1EE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FE316-8DF6-4246-8CD1-E55FD428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D1694-26A9-4FE8-81AF-ED27F631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E085BD-98BD-47FF-9D6F-AD9B4D23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43DA1-E95F-42D5-8DE9-E3D8CC43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968CE-ACA7-41D8-AD7E-280BABF53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4A3AF-49D4-405E-B3BE-26FC7E97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9478-9E1B-4B31-98D7-952AF2A3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1AD77-5134-4BA5-8836-47407842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18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C1CA9-D50F-46F1-A717-64A7E8C1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B99F8-1249-41D8-AE8D-EF1EBD7A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21512-A1F2-4463-8301-110AB3A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94080-06DE-4055-AA51-9E2D5AF0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F7AD9-306B-45C7-B137-3D81C497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584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CB459-FB7F-4897-88CE-80FE4378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6F4BE-3BAF-4A03-B09C-26BF649DB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3F4380-576D-47B6-BDB8-E2D2E9C7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574E3-9AC9-489D-8BEF-5230B738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218B3-E87D-4A6E-8E89-3C2C28AC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466D2-3DB7-41AE-8B07-7E831EAB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94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64A9E-D158-4311-8124-DEBFD925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D6D46-1981-44AD-AAFD-1A6A1C1C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785C1-3783-43B2-8070-71127F3CD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CBFA48-B2A1-4BA1-98CF-519CF4CFB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C81CBD-0EF0-4BB5-8F4B-8863135CB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D89F93-0B96-4C78-944F-5203E34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84DD89-599F-4C5A-A70C-C0C8CCC1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931F49-6A87-49BB-9294-F8381828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33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C86C3-819A-4781-B280-5985D0B8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CA2972-BB9F-41BF-988B-6B94EE53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8C7092-7D4E-4B31-B8B2-C47F59A0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07D13-5B25-4F0C-8DA9-5B4E9274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122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47944A-313D-4F83-81C2-769DF95C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583C5B-AE8C-4EB7-B078-6B977BEC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5D2DDC-0ACF-42D7-891A-31DDBB15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61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D9BC5-96AA-4337-8108-D5BF39A2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7AA24-5442-45EA-9886-D10FA6A2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1EAEE-46E7-4717-8A89-25398984F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D8AE3-5760-432B-A553-5AC23936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9F5795-2CE6-4706-85FA-AE88FC61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9762C-15BF-4EA6-A9D0-2B2AAB11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360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5B06E-44F4-4EE3-A33C-D3E7359A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68287E-CB8B-4C04-A0ED-CBD46FC6D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D2EB04-8535-4B55-A2F7-968226229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5EEDF-F16A-42DB-A483-A3103295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DBEF9-31DA-43F3-A77A-20892FCC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29B24-68A7-4772-BC28-E58DD4A4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451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5F6FC-B681-449D-B619-C9FDD46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36A8C-0607-4B4E-B3ED-7F5828B1B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A15F9-AA8B-4FCF-8D31-4C8AF2646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A5E1B-45C7-4AB8-BFE4-6411A48F7224}" type="datetimeFigureOut">
              <a:rPr lang="ru-UA" smtClean="0"/>
              <a:t>03/26/2021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6E59E-C394-443C-82A6-CC72B4C9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32F82-3940-4C83-B488-1B95209D1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A365-AEFB-4BBD-98A1-60634E1CBEF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04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24AF-3654-4549-8B8B-323CDDB42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Гурток «Образотворче мистецтво»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2C8993-51F7-4BC5-BFBD-88FE9BE5B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4035"/>
            <a:ext cx="9144000" cy="95160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C00000"/>
                </a:solidFill>
              </a:rPr>
              <a:t>Дистанційне навчання 2021</a:t>
            </a:r>
            <a:endParaRPr lang="ru-UA" sz="36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FD8F7A9-ED06-4904-90F4-2517ED0AFEB5}"/>
              </a:ext>
            </a:extLst>
          </p:cNvPr>
          <p:cNvSpPr txBox="1">
            <a:spLocks/>
          </p:cNvSpPr>
          <p:nvPr/>
        </p:nvSpPr>
        <p:spPr>
          <a:xfrm>
            <a:off x="1676400" y="3754438"/>
            <a:ext cx="9144000" cy="66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Викладач Стоцька Тетяна Іванівна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655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69261-C96D-4FAE-85FF-D59CECDC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408" y="225287"/>
            <a:ext cx="8733183" cy="927652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 </a:t>
            </a:r>
            <a:r>
              <a:rPr lang="en-US" dirty="0" smtClean="0"/>
              <a:t>14</a:t>
            </a:r>
            <a:r>
              <a:rPr lang="en-US" dirty="0" smtClean="0"/>
              <a:t>. </a:t>
            </a:r>
            <a:r>
              <a:rPr lang="ru-RU" dirty="0" err="1"/>
              <a:t>Композиція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Голуб.</a:t>
            </a:r>
            <a:endParaRPr lang="ru-UA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A6D0EDA-6D94-4244-B299-46D8E8C2C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123" y="1307893"/>
            <a:ext cx="9409043" cy="166059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Мета уроку</a:t>
            </a:r>
            <a:r>
              <a:rPr lang="ru-RU" dirty="0" smtClean="0"/>
              <a:t>:</a:t>
            </a:r>
          </a:p>
          <a:p>
            <a:pPr algn="l"/>
            <a:r>
              <a:rPr lang="ru-RU" dirty="0" smtClean="0"/>
              <a:t> </a:t>
            </a:r>
            <a:r>
              <a:rPr lang="ru-RU" dirty="0"/>
              <a:t>-  </a:t>
            </a:r>
            <a:r>
              <a:rPr lang="ru-RU" dirty="0" err="1"/>
              <a:t>намалювати</a:t>
            </a:r>
            <a:r>
              <a:rPr lang="ru-RU" dirty="0"/>
              <a:t>  голуба</a:t>
            </a:r>
            <a:r>
              <a:rPr lang="ru-RU" dirty="0" smtClean="0"/>
              <a:t>.</a:t>
            </a:r>
          </a:p>
          <a:p>
            <a:pPr algn="l"/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/>
              <a:t>уроку: </a:t>
            </a:r>
            <a:r>
              <a:rPr lang="ru-RU" dirty="0" err="1"/>
              <a:t>наочність</a:t>
            </a:r>
            <a:r>
              <a:rPr lang="ru-RU" dirty="0"/>
              <a:t>, </a:t>
            </a:r>
            <a:r>
              <a:rPr lang="ru-RU" dirty="0" err="1"/>
              <a:t>папір</a:t>
            </a:r>
            <a:r>
              <a:rPr lang="ru-RU" dirty="0"/>
              <a:t> формат А4</a:t>
            </a:r>
            <a:r>
              <a:rPr lang="ru-RU" dirty="0" smtClean="0"/>
              <a:t>, </a:t>
            </a:r>
            <a:r>
              <a:rPr lang="ru-RU" dirty="0" err="1" smtClean="0"/>
              <a:t>олівці</a:t>
            </a:r>
            <a:r>
              <a:rPr lang="ru-RU" dirty="0" smtClean="0"/>
              <a:t>, </a:t>
            </a:r>
            <a:r>
              <a:rPr lang="ru-RU" dirty="0" err="1"/>
              <a:t>акварельні</a:t>
            </a:r>
            <a:r>
              <a:rPr lang="ru-RU" dirty="0"/>
              <a:t> </a:t>
            </a:r>
            <a:r>
              <a:rPr lang="ru-RU" dirty="0" err="1"/>
              <a:t>фарби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036" y="2643235"/>
            <a:ext cx="5037925" cy="39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6448602-7D11-4498-AED2-6CD1966F8D86}"/>
              </a:ext>
            </a:extLst>
          </p:cNvPr>
          <p:cNvSpPr txBox="1"/>
          <p:nvPr/>
        </p:nvSpPr>
        <p:spPr>
          <a:xfrm>
            <a:off x="304558" y="191622"/>
            <a:ext cx="78717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Демонстрація</a:t>
            </a:r>
            <a:r>
              <a:rPr lang="ru-RU" sz="2000" dirty="0"/>
              <a:t> </a:t>
            </a:r>
            <a:r>
              <a:rPr lang="ru-RU" sz="2000" dirty="0" err="1"/>
              <a:t>фотографічних</a:t>
            </a:r>
            <a:r>
              <a:rPr lang="ru-RU" sz="2000" dirty="0"/>
              <a:t> </a:t>
            </a:r>
            <a:r>
              <a:rPr lang="ru-RU" sz="2000" dirty="0" err="1" smtClean="0"/>
              <a:t>зображень</a:t>
            </a:r>
            <a:r>
              <a:rPr lang="ru-RU" sz="2000" dirty="0" smtClean="0"/>
              <a:t> голуба.</a:t>
            </a:r>
            <a:endParaRPr lang="ru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9" y="1987906"/>
            <a:ext cx="2914286" cy="3380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053" y="591732"/>
            <a:ext cx="7009524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4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59" y="842593"/>
            <a:ext cx="3703489" cy="4937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39" y="1289976"/>
            <a:ext cx="3032413" cy="40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14498" y="176937"/>
            <a:ext cx="3167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Графічне </a:t>
            </a:r>
            <a:r>
              <a:rPr lang="uk-UA" dirty="0" smtClean="0"/>
              <a:t>зображення </a:t>
            </a:r>
            <a:r>
              <a:rPr lang="uk-UA" dirty="0"/>
              <a:t>голубів.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4" y="1276619"/>
            <a:ext cx="3295238" cy="4304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86" y="1096671"/>
            <a:ext cx="3028571" cy="4285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53" y="382385"/>
            <a:ext cx="3923809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4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0" y="148326"/>
            <a:ext cx="5149508" cy="6663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67" y="253404"/>
            <a:ext cx="3612636" cy="25479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069" y="2876204"/>
            <a:ext cx="3619048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9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52" y="389852"/>
            <a:ext cx="4285714" cy="308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972" y="3836825"/>
            <a:ext cx="2247619" cy="2780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169" y="56788"/>
            <a:ext cx="4358202" cy="65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4418" y="143687"/>
            <a:ext cx="3247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Як малювати голуба </a:t>
            </a:r>
            <a:r>
              <a:rPr lang="uk-UA" dirty="0" smtClean="0"/>
              <a:t>поетапно</a:t>
            </a:r>
            <a:r>
              <a:rPr lang="uk-UA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26" y="1898661"/>
            <a:ext cx="2980997" cy="3210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390" y="408576"/>
            <a:ext cx="4380952" cy="6190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758" y="1218098"/>
            <a:ext cx="4047619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2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047" y="448047"/>
            <a:ext cx="5961905" cy="5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89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55</Words>
  <Application>Microsoft Office PowerPoint</Application>
  <PresentationFormat>Широкий екран</PresentationFormat>
  <Paragraphs>10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Гурток «Образотворче мистецтво»</vt:lpstr>
      <vt:lpstr>Урок 14. Композиція. Голуб.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4. Живопис. Техніка акварель</dc:title>
  <dc:creator>user</dc:creator>
  <cp:lastModifiedBy>m.hryshaienko</cp:lastModifiedBy>
  <cp:revision>32</cp:revision>
  <dcterms:created xsi:type="dcterms:W3CDTF">2020-05-03T07:56:36Z</dcterms:created>
  <dcterms:modified xsi:type="dcterms:W3CDTF">2021-03-26T11:49:44Z</dcterms:modified>
</cp:coreProperties>
</file>