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70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50D1-F24F-4353-85CE-BC72A8324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D83B1D-9493-4015-AA14-87EC3DFDF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57D6E-AD7C-4FF8-93BE-2178727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EB1D6-F159-4642-A06F-27BC99E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A68A-9373-426E-A582-EEF5C075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9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A59A-8874-42AE-B710-827B82B4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2D8E08-6829-4B05-965C-CC36F338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6E368-4CAF-45E4-9A6A-A16304DB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CC2B3-8EFB-400D-8422-F17DE2E8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3069-20E1-4F82-870C-922F2EFC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70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9499E-0C26-49F7-88EF-7FFAEC694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D3412-DADB-453E-9283-813E6B1E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FE316-8DF6-4246-8CD1-E55FD428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1694-26A9-4FE8-81AF-ED27F631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085BD-98BD-47FF-9D6F-AD9B4D23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43DA1-E95F-42D5-8DE9-E3D8CC4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968CE-ACA7-41D8-AD7E-280BABF5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4A3AF-49D4-405E-B3BE-26FC7E9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B9478-9E1B-4B31-98D7-952AF2A3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1AD77-5134-4BA5-8836-47407842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C1CA9-D50F-46F1-A717-64A7E8C1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B99F8-1249-41D8-AE8D-EF1EBD7A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21512-A1F2-4463-8301-110AB3A8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94080-06DE-4055-AA51-9E2D5AF0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F7AD9-306B-45C7-B137-3D81C497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8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CB459-FB7F-4897-88CE-80FE4378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F4BE-3BAF-4A03-B09C-26BF649DB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3F4380-576D-47B6-BDB8-E2D2E9C7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574E3-9AC9-489D-8BEF-5230B738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218B3-E87D-4A6E-8E89-3C2C28A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466D2-3DB7-41AE-8B07-7E831EAB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4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4A9E-D158-4311-8124-DEBFD925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D6D46-1981-44AD-AAFD-1A6A1C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785C1-3783-43B2-8070-71127F3C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BFA48-B2A1-4BA1-98CF-519CF4CF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81CBD-0EF0-4BB5-8F4B-8863135C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89F93-0B96-4C78-944F-5203E346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4DD89-599F-4C5A-A70C-C0C8CCC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931F49-6A87-49BB-9294-F838182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73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C86C3-819A-4781-B280-5985D0B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A2972-BB9F-41BF-988B-6B94EE53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8C7092-7D4E-4B31-B8B2-C47F59A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07D13-5B25-4F0C-8DA9-5B4E9274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47944A-313D-4F83-81C2-769DF95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583C5B-AE8C-4EB7-B078-6B977BE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D2DDC-0ACF-42D7-891A-31DDBB15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6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9BC5-96AA-4337-8108-D5BF39A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7AA24-5442-45EA-9886-D10FA6A2C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C1EAEE-46E7-4717-8A89-25398984F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D8AE3-5760-432B-A553-5AC23936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F5795-2CE6-4706-85FA-AE88FC6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D9762C-15BF-4EA6-A9D0-2B2AA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60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B06E-44F4-4EE3-A33C-D3E7359A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8287E-CB8B-4C04-A0ED-CBD46FC6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2EB04-8535-4B55-A2F7-968226229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5EEDF-F16A-42DB-A483-A3103295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DBEF9-31DA-43F3-A77A-20892FC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29B24-68A7-4772-BC28-E58DD4A4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1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F6FC-B681-449D-B619-C9FDD46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36A8C-0607-4B4E-B3ED-7F5828B1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A15F9-AA8B-4FCF-8D31-4C8AF2646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5E1B-45C7-4AB8-BFE4-6411A48F7224}" type="datetimeFigureOut">
              <a:rPr lang="ru-UA" smtClean="0"/>
              <a:t>03/26/2021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E59E-C394-443C-82A6-CC72B4C9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32F82-3940-4C83-B488-1B95209D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A365-AEFB-4BBD-98A1-60634E1CBEF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04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4AF-3654-4549-8B8B-323CDDB42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Гурток «Образотворче мистецтво»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C8993-51F7-4BC5-BFBD-88FE9BE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4035"/>
            <a:ext cx="9144000" cy="95160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Дистанційне навчання 2021</a:t>
            </a:r>
            <a:endParaRPr lang="ru-UA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D8F7A9-ED06-4904-90F4-2517ED0AFEB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66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Викладач Стоцька Тетяна Іванівна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8655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35" y="163386"/>
            <a:ext cx="4815400" cy="6542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91" y="163386"/>
            <a:ext cx="4377802" cy="65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10" y="260217"/>
            <a:ext cx="6255183" cy="6331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205" y="264609"/>
            <a:ext cx="4047302" cy="63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6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72" y="276619"/>
            <a:ext cx="5371429" cy="6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8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4090" y="127061"/>
            <a:ext cx="310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Графічне </a:t>
            </a:r>
            <a:r>
              <a:rPr lang="uk-UA" dirty="0" smtClean="0"/>
              <a:t>зображення </a:t>
            </a:r>
            <a:r>
              <a:rPr lang="uk-UA" dirty="0"/>
              <a:t>цибулі.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" y="1265142"/>
            <a:ext cx="7000000" cy="494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899" y="1265142"/>
            <a:ext cx="4361905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65" y="1081298"/>
            <a:ext cx="4761905" cy="4761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00" y="1081298"/>
            <a:ext cx="7000000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25" y="408337"/>
            <a:ext cx="4363065" cy="57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3444" y="176938"/>
            <a:ext cx="3069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Поетапний </a:t>
            </a:r>
            <a:r>
              <a:rPr lang="uk-UA" dirty="0" smtClean="0"/>
              <a:t>малюнок цибулі.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53" y="911904"/>
            <a:ext cx="7362182" cy="49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49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56" y="942723"/>
            <a:ext cx="7090104" cy="48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0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9" y="744912"/>
            <a:ext cx="7126984" cy="5044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530" y="763992"/>
            <a:ext cx="3772412" cy="50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9261-C96D-4FAE-85FF-D59CECDC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08" y="225287"/>
            <a:ext cx="8733183" cy="927652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Урок </a:t>
            </a:r>
            <a:r>
              <a:rPr lang="en-US" dirty="0" smtClean="0"/>
              <a:t>16</a:t>
            </a:r>
            <a:r>
              <a:rPr lang="en-US" dirty="0" smtClean="0"/>
              <a:t>. </a:t>
            </a:r>
            <a:r>
              <a:rPr lang="ru-RU" dirty="0" err="1"/>
              <a:t>Композиція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uk-UA" dirty="0" smtClean="0"/>
              <a:t>Цибуля.</a:t>
            </a: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6D0EDA-6D94-4244-B299-46D8E8C2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516" y="2696118"/>
            <a:ext cx="4852342" cy="2399583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Мета уроку</a:t>
            </a:r>
            <a:r>
              <a:rPr lang="ru-RU" dirty="0" smtClean="0"/>
              <a:t>: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-  </a:t>
            </a:r>
            <a:r>
              <a:rPr lang="ru-RU" dirty="0" err="1"/>
              <a:t>намалювати</a:t>
            </a:r>
            <a:r>
              <a:rPr lang="ru-RU" dirty="0"/>
              <a:t>  </a:t>
            </a:r>
            <a:r>
              <a:rPr lang="ru-RU" dirty="0" smtClean="0"/>
              <a:t>цибулю.</a:t>
            </a:r>
          </a:p>
          <a:p>
            <a:pPr algn="l"/>
            <a:r>
              <a:rPr lang="ru-RU" dirty="0" err="1" smtClean="0"/>
              <a:t>Обладнання</a:t>
            </a:r>
            <a:r>
              <a:rPr lang="ru-RU" dirty="0" smtClean="0"/>
              <a:t> </a:t>
            </a:r>
            <a:r>
              <a:rPr lang="ru-RU" dirty="0"/>
              <a:t>уроку: </a:t>
            </a:r>
            <a:r>
              <a:rPr lang="ru-RU" dirty="0" err="1"/>
              <a:t>наочність</a:t>
            </a:r>
            <a:r>
              <a:rPr lang="ru-RU" dirty="0"/>
              <a:t>, </a:t>
            </a:r>
            <a:r>
              <a:rPr lang="ru-RU" dirty="0" err="1"/>
              <a:t>папір</a:t>
            </a:r>
            <a:r>
              <a:rPr lang="ru-RU" dirty="0"/>
              <a:t> формат А4</a:t>
            </a:r>
            <a:r>
              <a:rPr lang="ru-RU" dirty="0" smtClean="0"/>
              <a:t>, </a:t>
            </a:r>
            <a:r>
              <a:rPr lang="ru-RU" dirty="0" err="1" smtClean="0"/>
              <a:t>олівці</a:t>
            </a:r>
            <a:r>
              <a:rPr lang="ru-RU" dirty="0" smtClean="0"/>
              <a:t>, </a:t>
            </a:r>
            <a:r>
              <a:rPr lang="ru-RU" dirty="0" err="1"/>
              <a:t>акварельні</a:t>
            </a:r>
            <a:r>
              <a:rPr lang="ru-RU" dirty="0"/>
              <a:t> </a:t>
            </a:r>
            <a:r>
              <a:rPr lang="ru-RU" dirty="0" err="1"/>
              <a:t>фарби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768" y="1379913"/>
            <a:ext cx="3382265" cy="50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448602-7D11-4498-AED2-6CD1966F8D86}"/>
              </a:ext>
            </a:extLst>
          </p:cNvPr>
          <p:cNvSpPr txBox="1"/>
          <p:nvPr/>
        </p:nvSpPr>
        <p:spPr>
          <a:xfrm>
            <a:off x="304558" y="191622"/>
            <a:ext cx="7871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/>
              <a:t>Демонстрація</a:t>
            </a:r>
            <a:r>
              <a:rPr lang="ru-RU" sz="2000" dirty="0"/>
              <a:t> </a:t>
            </a:r>
            <a:r>
              <a:rPr lang="ru-RU" sz="2000" dirty="0" err="1"/>
              <a:t>фотографічних</a:t>
            </a:r>
            <a:r>
              <a:rPr lang="ru-RU" sz="2000" dirty="0"/>
              <a:t> </a:t>
            </a:r>
            <a:r>
              <a:rPr lang="ru-RU" sz="2000" dirty="0" err="1" smtClean="0"/>
              <a:t>зображень</a:t>
            </a:r>
            <a:r>
              <a:rPr lang="ru-RU" sz="2000" dirty="0" smtClean="0"/>
              <a:t> </a:t>
            </a:r>
            <a:r>
              <a:rPr lang="ru-RU" sz="2000" dirty="0" err="1" smtClean="0"/>
              <a:t>цибулі</a:t>
            </a:r>
            <a:r>
              <a:rPr lang="ru-RU" sz="2000" dirty="0" smtClean="0"/>
              <a:t>.</a:t>
            </a:r>
            <a:endParaRPr lang="ru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52" y="716495"/>
            <a:ext cx="4256616" cy="2824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8" y="3665985"/>
            <a:ext cx="4330823" cy="2953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520" y="591732"/>
            <a:ext cx="4888508" cy="2833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520" y="3541222"/>
            <a:ext cx="4888508" cy="29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4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08" y="1375306"/>
            <a:ext cx="4799834" cy="3259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61" y="874134"/>
            <a:ext cx="4642352" cy="426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2834" y="143686"/>
            <a:ext cx="288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Кольорові </a:t>
            </a:r>
            <a:r>
              <a:rPr lang="uk-UA" dirty="0"/>
              <a:t>малюнки </a:t>
            </a:r>
            <a:r>
              <a:rPr lang="uk-UA" dirty="0" smtClean="0"/>
              <a:t>цибулі.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1" y="1608304"/>
            <a:ext cx="5866470" cy="4160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49" y="1741515"/>
            <a:ext cx="6014118" cy="36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41" y="1034462"/>
            <a:ext cx="4448257" cy="4448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40" y="559389"/>
            <a:ext cx="571428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0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6" y="682593"/>
            <a:ext cx="5428571" cy="547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83" y="266759"/>
            <a:ext cx="3856993" cy="3008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531" y="3420688"/>
            <a:ext cx="3293551" cy="33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4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01" y="732164"/>
            <a:ext cx="5395288" cy="5460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625" y="183524"/>
            <a:ext cx="4761905" cy="3447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835" y="3780666"/>
            <a:ext cx="2890456" cy="28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9" y="107000"/>
            <a:ext cx="6672692" cy="6654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535" y="1709086"/>
            <a:ext cx="4944417" cy="34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17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58</Words>
  <Application>Microsoft Office PowerPoint</Application>
  <PresentationFormat>Широкий екран</PresentationFormat>
  <Paragraphs>11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Гурток «Образотворче мистецтво»</vt:lpstr>
      <vt:lpstr>Урок 16. Композиція. Цибуля.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4. Живопис. Техніка акварель</dc:title>
  <dc:creator>user</dc:creator>
  <cp:lastModifiedBy>m.hryshaienko</cp:lastModifiedBy>
  <cp:revision>35</cp:revision>
  <dcterms:created xsi:type="dcterms:W3CDTF">2020-05-03T07:56:36Z</dcterms:created>
  <dcterms:modified xsi:type="dcterms:W3CDTF">2021-03-26T12:13:10Z</dcterms:modified>
</cp:coreProperties>
</file>