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287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7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645DE9-8F0D-4CB2-9ADE-F3277D6FC1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&#1053;&#1072;&#1076;&#1073;&#1091;&#1076;&#1086;&#1074;&#1072;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вищого </a:t>
            </a:r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kubrik-1024x6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537881"/>
            <a:ext cx="8590104" cy="575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048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72353"/>
            <a:ext cx="10515600" cy="550461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Словник моряка</a:t>
            </a:r>
          </a:p>
          <a:p>
            <a:r>
              <a:rPr lang="ru-RU" b="1" dirty="0" err="1"/>
              <a:t>Ліжко</a:t>
            </a:r>
            <a:r>
              <a:rPr lang="ru-RU" dirty="0"/>
              <a:t> – </a:t>
            </a:r>
            <a:r>
              <a:rPr lang="ru-RU" dirty="0" err="1"/>
              <a:t>підвісна</a:t>
            </a:r>
            <a:r>
              <a:rPr lang="ru-RU" dirty="0"/>
              <a:t> </a:t>
            </a:r>
            <a:r>
              <a:rPr lang="ru-RU" dirty="0" err="1"/>
              <a:t>ліжко</a:t>
            </a:r>
            <a:r>
              <a:rPr lang="ru-RU" dirty="0"/>
              <a:t> в </a:t>
            </a:r>
            <a:r>
              <a:rPr lang="ru-RU" dirty="0" err="1"/>
              <a:t>каюті</a:t>
            </a:r>
            <a:r>
              <a:rPr lang="ru-RU" dirty="0"/>
              <a:t> на </a:t>
            </a:r>
            <a:r>
              <a:rPr lang="ru-RU" dirty="0" err="1"/>
              <a:t>судні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smtClean="0"/>
              <a:t>Рундук</a:t>
            </a:r>
            <a:r>
              <a:rPr lang="ru-RU" dirty="0" smtClean="0"/>
              <a:t> </a:t>
            </a:r>
            <a:r>
              <a:rPr lang="ru-RU" dirty="0"/>
              <a:t>– ящик, </a:t>
            </a:r>
            <a:r>
              <a:rPr lang="ru-RU" dirty="0" err="1"/>
              <a:t>встановлюваний</a:t>
            </a:r>
            <a:r>
              <a:rPr lang="ru-RU" dirty="0"/>
              <a:t> у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приміщеннях</a:t>
            </a:r>
            <a:r>
              <a:rPr lang="ru-RU" dirty="0"/>
              <a:t> корабля,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особистих</a:t>
            </a:r>
            <a:r>
              <a:rPr lang="ru-RU" dirty="0"/>
              <a:t> речей </a:t>
            </a:r>
            <a:r>
              <a:rPr lang="ru-RU" dirty="0" err="1"/>
              <a:t>екіпажу</a:t>
            </a:r>
            <a:r>
              <a:rPr lang="ru-RU" dirty="0"/>
              <a:t> (</a:t>
            </a:r>
            <a:r>
              <a:rPr lang="ru-RU" dirty="0" err="1"/>
              <a:t>команди</a:t>
            </a:r>
            <a:r>
              <a:rPr lang="ru-RU" dirty="0"/>
              <a:t>), як </a:t>
            </a:r>
            <a:r>
              <a:rPr lang="ru-RU" dirty="0" err="1"/>
              <a:t>сидіння</a:t>
            </a:r>
            <a:r>
              <a:rPr lang="ru-RU" dirty="0"/>
              <a:t> і як </a:t>
            </a:r>
            <a:r>
              <a:rPr lang="ru-RU" dirty="0" err="1"/>
              <a:t>місце</a:t>
            </a:r>
            <a:r>
              <a:rPr lang="ru-RU" dirty="0"/>
              <a:t> для </a:t>
            </a:r>
            <a:r>
              <a:rPr lang="ru-RU" dirty="0" err="1"/>
              <a:t>відпочинку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сну. </a:t>
            </a:r>
            <a:endParaRPr lang="ru-RU" dirty="0" smtClean="0"/>
          </a:p>
          <a:p>
            <a:r>
              <a:rPr lang="ru-RU" b="1" dirty="0" smtClean="0"/>
              <a:t>Кубрик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житлове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для </a:t>
            </a:r>
            <a:r>
              <a:rPr lang="ru-RU" dirty="0" err="1"/>
              <a:t>команди</a:t>
            </a:r>
            <a:r>
              <a:rPr lang="ru-RU" dirty="0"/>
              <a:t> корабля. </a:t>
            </a:r>
            <a:r>
              <a:rPr lang="ru-RU" dirty="0" err="1"/>
              <a:t>Раніше</a:t>
            </a:r>
            <a:r>
              <a:rPr lang="ru-RU" dirty="0"/>
              <a:t> в кубриках </a:t>
            </a:r>
            <a:r>
              <a:rPr lang="ru-RU" dirty="0" err="1"/>
              <a:t>традиційно</a:t>
            </a:r>
            <a:r>
              <a:rPr lang="ru-RU" dirty="0"/>
              <a:t> </a:t>
            </a:r>
            <a:r>
              <a:rPr lang="ru-RU" dirty="0" err="1"/>
              <a:t>розміщували</a:t>
            </a:r>
            <a:r>
              <a:rPr lang="ru-RU" dirty="0"/>
              <a:t> </a:t>
            </a:r>
            <a:r>
              <a:rPr lang="ru-RU" dirty="0" err="1"/>
              <a:t>матроський</a:t>
            </a:r>
            <a:r>
              <a:rPr lang="ru-RU" dirty="0"/>
              <a:t> склад, в той час як </a:t>
            </a:r>
            <a:r>
              <a:rPr lang="ru-RU" dirty="0" err="1"/>
              <a:t>офіцерів</a:t>
            </a:r>
            <a:r>
              <a:rPr lang="ru-RU" dirty="0"/>
              <a:t> </a:t>
            </a:r>
            <a:r>
              <a:rPr lang="ru-RU" dirty="0" err="1"/>
              <a:t>забезпечували</a:t>
            </a:r>
            <a:r>
              <a:rPr lang="ru-RU" dirty="0"/>
              <a:t> каютами.</a:t>
            </a:r>
          </a:p>
          <a:p>
            <a:r>
              <a:rPr lang="ru-RU" b="1" dirty="0" err="1"/>
              <a:t>Ілюмінатор</a:t>
            </a:r>
            <a:r>
              <a:rPr lang="ru-RU" dirty="0"/>
              <a:t> – </a:t>
            </a:r>
            <a:r>
              <a:rPr lang="ru-RU" dirty="0" err="1"/>
              <a:t>вікно</a:t>
            </a:r>
            <a:r>
              <a:rPr lang="ru-RU" dirty="0"/>
              <a:t> в </a:t>
            </a:r>
            <a:r>
              <a:rPr lang="ru-RU" dirty="0" err="1"/>
              <a:t>каюті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724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6847"/>
            <a:ext cx="10515600" cy="5630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Джерела інформації: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uk.wikipedia.org/</a:t>
            </a:r>
            <a:r>
              <a:rPr lang="uk-UA" dirty="0" smtClean="0">
                <a:hlinkClick r:id="rId2"/>
              </a:rPr>
              <a:t>Надбудова</a:t>
            </a:r>
            <a:endParaRPr lang="uk-UA" dirty="0" smtClean="0"/>
          </a:p>
          <a:p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судні</a:t>
            </a:r>
            <a:r>
              <a:rPr lang="ru-RU" dirty="0"/>
              <a:t>: </a:t>
            </a:r>
            <a:r>
              <a:rPr lang="ru-RU" dirty="0" err="1"/>
              <a:t>огляд</a:t>
            </a:r>
            <a:r>
              <a:rPr lang="ru-RU" dirty="0"/>
              <a:t> кают </a:t>
            </a:r>
            <a:r>
              <a:rPr lang="ru-RU" dirty="0" err="1" smtClean="0"/>
              <a:t>моряків</a:t>
            </a:r>
            <a:r>
              <a:rPr lang="ru-RU" dirty="0" smtClean="0"/>
              <a:t>. </a:t>
            </a:r>
            <a:r>
              <a:rPr lang="ru-RU" i="1" dirty="0" err="1" smtClean="0"/>
              <a:t>Автори</a:t>
            </a:r>
            <a:r>
              <a:rPr lang="ru-RU" i="1" dirty="0"/>
              <a:t>: </a:t>
            </a:r>
            <a:r>
              <a:rPr lang="ru-RU" i="1" dirty="0" err="1"/>
              <a:t>Євгенія</a:t>
            </a:r>
            <a:r>
              <a:rPr lang="ru-RU" i="1" dirty="0"/>
              <a:t> Тягунова, </a:t>
            </a:r>
            <a:r>
              <a:rPr lang="ru-RU" i="1" dirty="0" err="1"/>
              <a:t>Євген</a:t>
            </a:r>
            <a:r>
              <a:rPr lang="ru-RU" i="1" dirty="0"/>
              <a:t> </a:t>
            </a:r>
            <a:r>
              <a:rPr lang="ru-RU" i="1" dirty="0" err="1"/>
              <a:t>Бєлий</a:t>
            </a:r>
            <a:endParaRPr lang="ru-RU" dirty="0"/>
          </a:p>
          <a:p>
            <a:r>
              <a:rPr lang="en-US" dirty="0"/>
              <a:t>https://ua.usm.media/zhyttya-na-sudni-oglyad-kayut-moryakiv/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338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617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Дякую за увагу!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kri-banda-aceh-lpd-593-landing-platform-dock-indonesi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18" y="1508311"/>
            <a:ext cx="6499412" cy="446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1671"/>
            <a:ext cx="10515600" cy="55852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800" b="1" dirty="0" err="1">
                <a:solidFill>
                  <a:srgbClr val="FF0000"/>
                </a:solidFill>
              </a:rPr>
              <a:t>Архітектурно-конструктивні</a:t>
            </a:r>
            <a:r>
              <a:rPr lang="ru-RU" sz="3800" b="1" dirty="0">
                <a:solidFill>
                  <a:srgbClr val="FF0000"/>
                </a:solidFill>
              </a:rPr>
              <a:t> </a:t>
            </a:r>
            <a:r>
              <a:rPr lang="ru-RU" sz="3800" b="1" dirty="0" err="1">
                <a:solidFill>
                  <a:srgbClr val="FF0000"/>
                </a:solidFill>
              </a:rPr>
              <a:t>типи</a:t>
            </a:r>
            <a:r>
              <a:rPr lang="ru-RU" sz="3800" b="1" dirty="0">
                <a:solidFill>
                  <a:srgbClr val="FF0000"/>
                </a:solidFill>
              </a:rPr>
              <a:t> суден. Ч 4</a:t>
            </a:r>
          </a:p>
          <a:p>
            <a:pPr marL="0" indent="0">
              <a:buNone/>
            </a:pPr>
            <a:r>
              <a:rPr lang="ru-RU" b="1" dirty="0" smtClean="0"/>
              <a:t>Каюта </a:t>
            </a:r>
            <a:r>
              <a:rPr lang="ru-RU" b="1" dirty="0"/>
              <a:t>матроса</a:t>
            </a:r>
          </a:p>
          <a:p>
            <a:pPr marL="0" indent="0">
              <a:buNone/>
            </a:pPr>
            <a:r>
              <a:rPr lang="ru-RU" dirty="0" err="1"/>
              <a:t>Подивимося</a:t>
            </a:r>
            <a:r>
              <a:rPr lang="ru-RU" dirty="0"/>
              <a:t> </a:t>
            </a:r>
            <a:r>
              <a:rPr lang="ru-RU" dirty="0" err="1"/>
              <a:t>тепер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</a:t>
            </a:r>
            <a:r>
              <a:rPr lang="ru-RU" dirty="0" err="1"/>
              <a:t>пересічні</a:t>
            </a:r>
            <a:r>
              <a:rPr lang="ru-RU" dirty="0"/>
              <a:t> моряки.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матроси</a:t>
            </a:r>
            <a:r>
              <a:rPr lang="ru-RU" dirty="0"/>
              <a:t>. </a:t>
            </a:r>
            <a:r>
              <a:rPr lang="ru-RU" dirty="0" err="1"/>
              <a:t>Український</a:t>
            </a:r>
            <a:r>
              <a:rPr lang="ru-RU" dirty="0"/>
              <a:t> моряк </a:t>
            </a:r>
            <a:r>
              <a:rPr lang="ru-RU" dirty="0" err="1"/>
              <a:t>Дмитро</a:t>
            </a:r>
            <a:r>
              <a:rPr lang="ru-RU" dirty="0"/>
              <a:t> Авраменко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знімає</a:t>
            </a:r>
            <a:r>
              <a:rPr lang="ru-RU" dirty="0"/>
              <a:t> </a:t>
            </a:r>
            <a:r>
              <a:rPr lang="ru-RU" dirty="0" err="1"/>
              <a:t>відеоогляди</a:t>
            </a:r>
            <a:r>
              <a:rPr lang="ru-RU" dirty="0"/>
              <a:t> і </a:t>
            </a:r>
            <a:r>
              <a:rPr lang="ru-RU" dirty="0" err="1"/>
              <a:t>показує</a:t>
            </a:r>
            <a:r>
              <a:rPr lang="ru-RU" dirty="0"/>
              <a:t> всю «красу» </a:t>
            </a:r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судні</a:t>
            </a:r>
            <a:r>
              <a:rPr lang="ru-RU" dirty="0"/>
              <a:t>. Для </a:t>
            </a:r>
            <a:r>
              <a:rPr lang="ru-RU" dirty="0" err="1"/>
              <a:t>свого</a:t>
            </a:r>
            <a:r>
              <a:rPr lang="ru-RU" dirty="0"/>
              <a:t> блогу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зняв</a:t>
            </a:r>
            <a:r>
              <a:rPr lang="ru-RU" dirty="0"/>
              <a:t> і </a:t>
            </a:r>
            <a:r>
              <a:rPr lang="ru-RU" dirty="0" err="1"/>
              <a:t>огляд</a:t>
            </a:r>
            <a:r>
              <a:rPr lang="ru-RU" dirty="0"/>
              <a:t> </a:t>
            </a:r>
            <a:r>
              <a:rPr lang="ru-RU" dirty="0" err="1"/>
              <a:t>каюти</a:t>
            </a:r>
            <a:r>
              <a:rPr lang="ru-RU" dirty="0"/>
              <a:t> матроса. Он показал, что каюта состоит только из одной комнаты, но ее размеров вполне достаточно для одного человека.  Помещение поделено на зоны: рабочую, где расположен письменный стол, и зону для отдыха, с кроватью и небольшим диваном. В каюте также есть небольшой обогреватель.</a:t>
            </a:r>
          </a:p>
          <a:p>
            <a:pPr marL="0" indent="0">
              <a:buNone/>
            </a:pP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ілюмінатори</a:t>
            </a:r>
            <a:r>
              <a:rPr lang="ru-RU" dirty="0"/>
              <a:t> в каютах </a:t>
            </a:r>
            <a:r>
              <a:rPr lang="ru-RU" dirty="0" err="1"/>
              <a:t>щільно</a:t>
            </a:r>
            <a:r>
              <a:rPr lang="ru-RU" dirty="0"/>
              <a:t> </a:t>
            </a:r>
            <a:r>
              <a:rPr lang="ru-RU" dirty="0" err="1"/>
              <a:t>закриті</a:t>
            </a:r>
            <a:r>
              <a:rPr lang="ru-RU" dirty="0"/>
              <a:t> </a:t>
            </a:r>
            <a:r>
              <a:rPr lang="ru-RU" dirty="0" err="1"/>
              <a:t>фіранками</a:t>
            </a:r>
            <a:r>
              <a:rPr lang="ru-RU" dirty="0"/>
              <a:t> на липучках.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робиться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моряк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вахти</a:t>
            </a:r>
            <a:r>
              <a:rPr lang="ru-RU" dirty="0"/>
              <a:t> </a:t>
            </a:r>
            <a:r>
              <a:rPr lang="ru-RU" dirty="0" err="1"/>
              <a:t>зміг</a:t>
            </a:r>
            <a:r>
              <a:rPr lang="ru-RU" dirty="0"/>
              <a:t> </a:t>
            </a:r>
            <a:r>
              <a:rPr lang="ru-RU" dirty="0" err="1"/>
              <a:t>виспатися</a:t>
            </a:r>
            <a:r>
              <a:rPr lang="ru-RU" dirty="0"/>
              <a:t>, а </a:t>
            </a:r>
            <a:r>
              <a:rPr lang="ru-RU" dirty="0" err="1"/>
              <a:t>денне</a:t>
            </a:r>
            <a:r>
              <a:rPr lang="ru-RU" dirty="0"/>
              <a:t> </a:t>
            </a:r>
            <a:r>
              <a:rPr lang="ru-RU" dirty="0" err="1"/>
              <a:t>світло</a:t>
            </a:r>
            <a:r>
              <a:rPr lang="ru-RU" dirty="0"/>
              <a:t> не </a:t>
            </a:r>
            <a:r>
              <a:rPr lang="ru-RU" dirty="0" err="1"/>
              <a:t>сліпив</a:t>
            </a:r>
            <a:r>
              <a:rPr lang="ru-RU" dirty="0"/>
              <a:t> </a:t>
            </a:r>
            <a:r>
              <a:rPr lang="ru-RU" dirty="0" err="1"/>
              <a:t>очі</a:t>
            </a:r>
            <a:r>
              <a:rPr lang="ru-RU" dirty="0"/>
              <a:t>. Липучки ж </a:t>
            </a:r>
            <a:r>
              <a:rPr lang="ru-RU" dirty="0" err="1"/>
              <a:t>потрібні</a:t>
            </a:r>
            <a:r>
              <a:rPr lang="ru-RU" dirty="0"/>
              <a:t> для того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качки </a:t>
            </a:r>
            <a:r>
              <a:rPr lang="ru-RU" dirty="0" err="1"/>
              <a:t>штори</a:t>
            </a:r>
            <a:r>
              <a:rPr lang="ru-RU" dirty="0"/>
              <a:t> не </a:t>
            </a:r>
            <a:r>
              <a:rPr lang="ru-RU" dirty="0" err="1"/>
              <a:t>відкривалися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по </a:t>
            </a:r>
            <a:r>
              <a:rPr lang="ru-RU" dirty="0" err="1"/>
              <a:t>собі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i="1" dirty="0"/>
              <a:t>«У </a:t>
            </a:r>
            <a:r>
              <a:rPr lang="ru-RU" i="1" dirty="0" err="1"/>
              <a:t>каюті</a:t>
            </a:r>
            <a:r>
              <a:rPr lang="ru-RU" i="1" dirty="0"/>
              <a:t>, в </a:t>
            </a:r>
            <a:r>
              <a:rPr lang="ru-RU" i="1" dirty="0" err="1"/>
              <a:t>якій</a:t>
            </a:r>
            <a:r>
              <a:rPr lang="ru-RU" i="1" dirty="0"/>
              <a:t> я зараз </a:t>
            </a:r>
            <a:r>
              <a:rPr lang="ru-RU" i="1" dirty="0" err="1"/>
              <a:t>перебуваю</a:t>
            </a:r>
            <a:r>
              <a:rPr lang="ru-RU" i="1" dirty="0"/>
              <a:t>, </a:t>
            </a:r>
            <a:r>
              <a:rPr lang="ru-RU" i="1" dirty="0" err="1"/>
              <a:t>ілюмінатор</a:t>
            </a:r>
            <a:r>
              <a:rPr lang="ru-RU" i="1" dirty="0"/>
              <a:t> </a:t>
            </a:r>
            <a:r>
              <a:rPr lang="ru-RU" i="1" dirty="0" err="1"/>
              <a:t>закритий</a:t>
            </a:r>
            <a:r>
              <a:rPr lang="ru-RU" i="1" dirty="0"/>
              <a:t> </a:t>
            </a:r>
            <a:r>
              <a:rPr lang="ru-RU" i="1" dirty="0" err="1"/>
              <a:t>щільною</a:t>
            </a:r>
            <a:r>
              <a:rPr lang="ru-RU" i="1" dirty="0"/>
              <a:t> </a:t>
            </a:r>
            <a:r>
              <a:rPr lang="ru-RU" i="1" dirty="0" err="1"/>
              <a:t>картонкою</a:t>
            </a:r>
            <a:r>
              <a:rPr lang="ru-RU" i="1" dirty="0"/>
              <a:t> і </a:t>
            </a:r>
            <a:r>
              <a:rPr lang="ru-RU" i="1" dirty="0" err="1"/>
              <a:t>вирізано</a:t>
            </a:r>
            <a:r>
              <a:rPr lang="ru-RU" i="1" dirty="0"/>
              <a:t> маленький </a:t>
            </a:r>
            <a:r>
              <a:rPr lang="ru-RU" i="1" dirty="0" err="1"/>
              <a:t>отвір</a:t>
            </a:r>
            <a:r>
              <a:rPr lang="ru-RU" i="1" dirty="0"/>
              <a:t>, </a:t>
            </a:r>
            <a:r>
              <a:rPr lang="ru-RU" i="1" dirty="0" err="1"/>
              <a:t>щоб</a:t>
            </a:r>
            <a:r>
              <a:rPr lang="ru-RU" i="1" dirty="0"/>
              <a:t> матрос </a:t>
            </a:r>
            <a:r>
              <a:rPr lang="ru-RU" i="1" dirty="0" err="1"/>
              <a:t>міг</a:t>
            </a:r>
            <a:r>
              <a:rPr lang="ru-RU" i="1" dirty="0"/>
              <a:t> </a:t>
            </a:r>
            <a:r>
              <a:rPr lang="ru-RU" i="1" dirty="0" err="1"/>
              <a:t>спостерігати</a:t>
            </a:r>
            <a:r>
              <a:rPr lang="ru-RU" i="1" dirty="0"/>
              <a:t> за </a:t>
            </a:r>
            <a:r>
              <a:rPr lang="ru-RU" i="1" dirty="0" err="1"/>
              <a:t>тим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відбувається</a:t>
            </a:r>
            <a:r>
              <a:rPr lang="ru-RU" i="1" dirty="0"/>
              <a:t>»</a:t>
            </a:r>
            <a:r>
              <a:rPr lang="ru-RU" dirty="0"/>
              <a:t> – показав </a:t>
            </a:r>
            <a:r>
              <a:rPr lang="ru-RU" dirty="0" err="1"/>
              <a:t>Дмитро</a:t>
            </a:r>
            <a:r>
              <a:rPr lang="ru-RU" dirty="0"/>
              <a:t> Авраменко.</a:t>
            </a:r>
          </a:p>
          <a:p>
            <a:r>
              <a:rPr lang="ru-RU" dirty="0"/>
              <a:t>https://youtu.be/mjnXKrOgslY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86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8212"/>
            <a:ext cx="10515600" cy="5468751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Каюти</a:t>
            </a:r>
            <a:r>
              <a:rPr lang="ru-RU" dirty="0"/>
              <a:t> на </a:t>
            </a:r>
            <a:r>
              <a:rPr lang="ru-RU" dirty="0" err="1"/>
              <a:t>різних</a:t>
            </a:r>
            <a:r>
              <a:rPr lang="ru-RU" dirty="0"/>
              <a:t> судах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відрізнятися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описаних</a:t>
            </a:r>
            <a:r>
              <a:rPr lang="ru-RU" dirty="0"/>
              <a:t> моряками Вадимом </a:t>
            </a:r>
            <a:r>
              <a:rPr lang="ru-RU" dirty="0" err="1"/>
              <a:t>Полухіним</a:t>
            </a:r>
            <a:r>
              <a:rPr lang="ru-RU" dirty="0"/>
              <a:t> і </a:t>
            </a:r>
            <a:r>
              <a:rPr lang="ru-RU" dirty="0" err="1"/>
              <a:t>Дмитром</a:t>
            </a:r>
            <a:r>
              <a:rPr lang="ru-RU" dirty="0"/>
              <a:t> Авраменко.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самого судна, а </a:t>
            </a:r>
            <a:r>
              <a:rPr lang="ru-RU" dirty="0" err="1"/>
              <a:t>також</a:t>
            </a:r>
            <a:r>
              <a:rPr lang="ru-RU" dirty="0"/>
              <a:t> того,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каюту </a:t>
            </a:r>
            <a:r>
              <a:rPr lang="ru-RU" dirty="0" err="1"/>
              <a:t>залишив</a:t>
            </a:r>
            <a:r>
              <a:rPr lang="ru-RU" dirty="0"/>
              <a:t> </a:t>
            </a:r>
            <a:r>
              <a:rPr lang="ru-RU" dirty="0" err="1"/>
              <a:t>колишній</a:t>
            </a:r>
            <a:r>
              <a:rPr lang="ru-RU" dirty="0"/>
              <a:t> </a:t>
            </a:r>
            <a:r>
              <a:rPr lang="ru-RU" dirty="0" err="1"/>
              <a:t>мешканець</a:t>
            </a:r>
            <a:r>
              <a:rPr lang="ru-RU" dirty="0"/>
              <a:t>.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як </a:t>
            </a:r>
            <a:r>
              <a:rPr lang="ru-RU" dirty="0" err="1"/>
              <a:t>судновласник</a:t>
            </a:r>
            <a:r>
              <a:rPr lang="ru-RU" dirty="0"/>
              <a:t> </a:t>
            </a:r>
            <a:r>
              <a:rPr lang="ru-RU" dirty="0" err="1"/>
              <a:t>відноситься</a:t>
            </a:r>
            <a:r>
              <a:rPr lang="ru-RU" dirty="0"/>
              <a:t> до морякам і </a:t>
            </a:r>
            <a:r>
              <a:rPr lang="ru-RU" dirty="0" err="1"/>
              <a:t>економить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на </a:t>
            </a:r>
            <a:r>
              <a:rPr lang="ru-RU" dirty="0" err="1"/>
              <a:t>побутових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.</a:t>
            </a:r>
          </a:p>
          <a:p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каюті</a:t>
            </a:r>
            <a:r>
              <a:rPr lang="ru-RU" dirty="0"/>
              <a:t> </a:t>
            </a:r>
            <a:r>
              <a:rPr lang="ru-RU" dirty="0" err="1"/>
              <a:t>передбачена</a:t>
            </a:r>
            <a:r>
              <a:rPr lang="ru-RU" dirty="0"/>
              <a:t> </a:t>
            </a:r>
            <a:r>
              <a:rPr lang="ru-RU" dirty="0" err="1"/>
              <a:t>особиста</a:t>
            </a:r>
            <a:r>
              <a:rPr lang="ru-RU" dirty="0"/>
              <a:t> ванна </a:t>
            </a:r>
            <a:r>
              <a:rPr lang="ru-RU" dirty="0" err="1"/>
              <a:t>кімната</a:t>
            </a:r>
            <a:r>
              <a:rPr lang="ru-RU" dirty="0"/>
              <a:t>, то, </a:t>
            </a:r>
            <a:r>
              <a:rPr lang="ru-RU" dirty="0" err="1"/>
              <a:t>швидше</a:t>
            </a:r>
            <a:r>
              <a:rPr lang="ru-RU" dirty="0"/>
              <a:t> за все, вона не буде великих </a:t>
            </a:r>
            <a:r>
              <a:rPr lang="ru-RU" dirty="0" err="1"/>
              <a:t>розмірів</a:t>
            </a:r>
            <a:r>
              <a:rPr lang="ru-RU" dirty="0"/>
              <a:t>.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найнеобхідніше</a:t>
            </a:r>
            <a:r>
              <a:rPr lang="ru-RU" dirty="0"/>
              <a:t> – </a:t>
            </a:r>
            <a:r>
              <a:rPr lang="ru-RU" dirty="0" err="1"/>
              <a:t>унітаз</a:t>
            </a:r>
            <a:r>
              <a:rPr lang="ru-RU" dirty="0"/>
              <a:t> (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з </a:t>
            </a:r>
            <a:r>
              <a:rPr lang="ru-RU" dirty="0" err="1"/>
              <a:t>біде</a:t>
            </a:r>
            <a:r>
              <a:rPr lang="ru-RU" dirty="0"/>
              <a:t>), раковина і душ. </a:t>
            </a:r>
            <a:r>
              <a:rPr lang="ru-RU" dirty="0" err="1"/>
              <a:t>Завжди</a:t>
            </a:r>
            <a:r>
              <a:rPr lang="ru-RU" dirty="0"/>
              <a:t> є </a:t>
            </a:r>
            <a:r>
              <a:rPr lang="ru-RU" dirty="0" err="1"/>
              <a:t>дзеркало</a:t>
            </a:r>
            <a:r>
              <a:rPr lang="ru-RU" dirty="0"/>
              <a:t> і </a:t>
            </a:r>
            <a:r>
              <a:rPr lang="ru-RU" dirty="0" err="1"/>
              <a:t>шафка</a:t>
            </a:r>
            <a:r>
              <a:rPr lang="ru-RU" dirty="0"/>
              <a:t> з другим </a:t>
            </a:r>
            <a:r>
              <a:rPr lang="ru-RU" dirty="0" err="1"/>
              <a:t>дзеркалом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заховати</a:t>
            </a:r>
            <a:r>
              <a:rPr lang="ru-RU" dirty="0"/>
              <a:t> </a:t>
            </a:r>
            <a:r>
              <a:rPr lang="ru-RU" dirty="0" err="1"/>
              <a:t>що-небудь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зайвих</a:t>
            </a:r>
            <a:r>
              <a:rPr lang="ru-RU" dirty="0"/>
              <a:t> очей, і </a:t>
            </a:r>
            <a:r>
              <a:rPr lang="ru-RU" dirty="0" err="1"/>
              <a:t>всякі</a:t>
            </a:r>
            <a:r>
              <a:rPr lang="ru-RU" dirty="0"/>
              <a:t> </a:t>
            </a:r>
            <a:r>
              <a:rPr lang="ru-RU" dirty="0" err="1"/>
              <a:t>корисні</a:t>
            </a:r>
            <a:r>
              <a:rPr lang="ru-RU" dirty="0"/>
              <a:t> полки. Моряки </a:t>
            </a:r>
            <a:r>
              <a:rPr lang="ru-RU" dirty="0" err="1"/>
              <a:t>зазначають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ставити</a:t>
            </a:r>
            <a:r>
              <a:rPr lang="ru-RU" dirty="0"/>
              <a:t> на </a:t>
            </a:r>
            <a:r>
              <a:rPr lang="ru-RU" dirty="0" err="1"/>
              <a:t>полиці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тюбики – не </a:t>
            </a:r>
            <a:r>
              <a:rPr lang="ru-RU" dirty="0" err="1"/>
              <a:t>найкраща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. </a:t>
            </a:r>
            <a:r>
              <a:rPr lang="ru-RU" dirty="0" err="1"/>
              <a:t>Навіть</a:t>
            </a:r>
            <a:r>
              <a:rPr lang="ru-RU" dirty="0"/>
              <a:t> при </a:t>
            </a:r>
            <a:r>
              <a:rPr lang="ru-RU" dirty="0" err="1"/>
              <a:t>невеликій</a:t>
            </a:r>
            <a:r>
              <a:rPr lang="ru-RU" dirty="0"/>
              <a:t> </a:t>
            </a:r>
            <a:r>
              <a:rPr lang="ru-RU" dirty="0" err="1"/>
              <a:t>хитавиці</a:t>
            </a:r>
            <a:r>
              <a:rPr lang="ru-RU" dirty="0"/>
              <a:t> вони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впадуть</a:t>
            </a:r>
            <a:r>
              <a:rPr lang="ru-RU" dirty="0"/>
              <a:t>.</a:t>
            </a:r>
          </a:p>
          <a:p>
            <a:r>
              <a:rPr lang="ru-RU" dirty="0"/>
              <a:t>А ось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каюті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шторму.</a:t>
            </a:r>
          </a:p>
          <a:p>
            <a:r>
              <a:rPr lang="en-US" dirty="0"/>
              <a:t>https://youtu.be/mEcs_rfU_Uk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567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7529"/>
            <a:ext cx="10515600" cy="5549434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Як </a:t>
            </a:r>
            <a:r>
              <a:rPr lang="ru-RU" b="1" dirty="0" err="1"/>
              <a:t>влаштований</a:t>
            </a:r>
            <a:r>
              <a:rPr lang="ru-RU" b="1" dirty="0"/>
              <a:t> </a:t>
            </a:r>
            <a:r>
              <a:rPr lang="ru-RU" b="1" dirty="0" err="1"/>
              <a:t>санвузол</a:t>
            </a:r>
            <a:r>
              <a:rPr lang="ru-RU" b="1" dirty="0"/>
              <a:t> в </a:t>
            </a:r>
            <a:r>
              <a:rPr lang="ru-RU" b="1" dirty="0" err="1"/>
              <a:t>каюті</a:t>
            </a:r>
            <a:r>
              <a:rPr lang="ru-RU" b="1" dirty="0"/>
              <a:t>?</a:t>
            </a:r>
          </a:p>
          <a:p>
            <a:r>
              <a:rPr lang="ru-RU" dirty="0"/>
              <a:t>У </a:t>
            </a:r>
            <a:r>
              <a:rPr lang="ru-RU" dirty="0" err="1"/>
              <a:t>санвузлі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і розетки,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електричної</a:t>
            </a:r>
            <a:r>
              <a:rPr lang="ru-RU" dirty="0"/>
              <a:t> </a:t>
            </a:r>
            <a:r>
              <a:rPr lang="ru-RU" dirty="0" err="1"/>
              <a:t>бритви</a:t>
            </a:r>
            <a:r>
              <a:rPr lang="ru-RU" dirty="0"/>
              <a:t>. </a:t>
            </a:r>
            <a:r>
              <a:rPr lang="ru-RU" dirty="0" err="1"/>
              <a:t>Унітаз</a:t>
            </a:r>
            <a:r>
              <a:rPr lang="ru-RU" dirty="0"/>
              <a:t> оснащений </a:t>
            </a:r>
            <a:r>
              <a:rPr lang="ru-RU" dirty="0" err="1"/>
              <a:t>спеціальними</a:t>
            </a:r>
            <a:r>
              <a:rPr lang="ru-RU" dirty="0"/>
              <a:t> поручнями, за </a:t>
            </a:r>
            <a:r>
              <a:rPr lang="ru-RU" dirty="0" err="1"/>
              <a:t>які</a:t>
            </a:r>
            <a:r>
              <a:rPr lang="ru-RU" dirty="0"/>
              <a:t> моряк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триматися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качки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7" name="Picture 3" descr="C:\Users\User\Desktop\sanuzel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940" y="2653552"/>
            <a:ext cx="4605447" cy="347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84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9247"/>
            <a:ext cx="10515600" cy="5477716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Каюта </a:t>
            </a:r>
            <a:r>
              <a:rPr lang="ru-RU" b="1" dirty="0" err="1"/>
              <a:t>судновласника</a:t>
            </a:r>
            <a:endParaRPr lang="ru-RU" b="1" dirty="0"/>
          </a:p>
          <a:p>
            <a:r>
              <a:rPr lang="ru-RU" dirty="0"/>
              <a:t>На великих судах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ще</a:t>
            </a:r>
            <a:r>
              <a:rPr lang="ru-RU" dirty="0"/>
              <a:t> і </a:t>
            </a:r>
            <a:r>
              <a:rPr lang="en-US" dirty="0"/>
              <a:t>Owner Cabin – </a:t>
            </a:r>
            <a:r>
              <a:rPr lang="ru-RU" dirty="0"/>
              <a:t>каюта </a:t>
            </a:r>
            <a:r>
              <a:rPr lang="ru-RU" dirty="0" err="1"/>
              <a:t>судновласника</a:t>
            </a:r>
            <a:r>
              <a:rPr lang="ru-RU" dirty="0"/>
              <a:t>. Вона </a:t>
            </a:r>
            <a:r>
              <a:rPr lang="ru-RU" dirty="0" err="1"/>
              <a:t>розташовується</a:t>
            </a:r>
            <a:r>
              <a:rPr lang="ru-RU" dirty="0"/>
              <a:t> на </a:t>
            </a:r>
            <a:r>
              <a:rPr lang="ru-RU" dirty="0" err="1"/>
              <a:t>офіцерської</a:t>
            </a:r>
            <a:r>
              <a:rPr lang="ru-RU" dirty="0"/>
              <a:t> </a:t>
            </a:r>
            <a:r>
              <a:rPr lang="ru-RU" dirty="0" err="1"/>
              <a:t>палубі</a:t>
            </a:r>
            <a:r>
              <a:rPr lang="ru-RU" dirty="0"/>
              <a:t> і по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і </a:t>
            </a:r>
            <a:r>
              <a:rPr lang="ru-RU" dirty="0" err="1"/>
              <a:t>комфортабельніше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капітанською</a:t>
            </a:r>
            <a:r>
              <a:rPr lang="ru-RU" dirty="0"/>
              <a:t>.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каюті</a:t>
            </a:r>
            <a:r>
              <a:rPr lang="ru-RU" dirty="0"/>
              <a:t> </a:t>
            </a:r>
            <a:r>
              <a:rPr lang="ru-RU" dirty="0" err="1"/>
              <a:t>ліжко</a:t>
            </a:r>
            <a:r>
              <a:rPr lang="ru-RU" dirty="0"/>
              <a:t> </a:t>
            </a:r>
            <a:r>
              <a:rPr lang="ru-RU" dirty="0" err="1"/>
              <a:t>ширше</a:t>
            </a:r>
            <a:r>
              <a:rPr lang="ru-RU" dirty="0"/>
              <a:t>, </a:t>
            </a:r>
            <a:r>
              <a:rPr lang="ru-RU" dirty="0" err="1"/>
              <a:t>більше</a:t>
            </a:r>
            <a:r>
              <a:rPr lang="ru-RU" dirty="0"/>
              <a:t> розеток і </a:t>
            </a:r>
            <a:r>
              <a:rPr lang="ru-RU" dirty="0" err="1"/>
              <a:t>стільців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0" name="Picture 2" descr="C:\Users\User\Desktop\sudovlodelecz-kayu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64" y="2998695"/>
            <a:ext cx="444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kayuta-sudovladelc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565" y="2998695"/>
            <a:ext cx="444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029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6494"/>
            <a:ext cx="10515600" cy="5540469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Загальні</a:t>
            </a:r>
            <a:r>
              <a:rPr lang="ru-RU" b="1" dirty="0"/>
              <a:t> </a:t>
            </a:r>
            <a:r>
              <a:rPr lang="ru-RU" b="1" dirty="0" err="1"/>
              <a:t>приміщення</a:t>
            </a:r>
            <a:r>
              <a:rPr lang="ru-RU" b="1" dirty="0"/>
              <a:t> для </a:t>
            </a:r>
            <a:r>
              <a:rPr lang="ru-RU" b="1" dirty="0" err="1"/>
              <a:t>екіпажу</a:t>
            </a:r>
            <a:endParaRPr lang="ru-RU" b="1" dirty="0"/>
          </a:p>
          <a:p>
            <a:r>
              <a:rPr lang="ru-RU" dirty="0" err="1"/>
              <a:t>Крім</a:t>
            </a:r>
            <a:r>
              <a:rPr lang="ru-RU" dirty="0"/>
              <a:t> кают, </a:t>
            </a:r>
            <a:r>
              <a:rPr lang="ru-RU" dirty="0" err="1"/>
              <a:t>екіпаж</a:t>
            </a:r>
            <a:r>
              <a:rPr lang="ru-RU" dirty="0"/>
              <a:t> судна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відпочити</a:t>
            </a:r>
            <a:r>
              <a:rPr lang="ru-RU" dirty="0"/>
              <a:t> в </a:t>
            </a:r>
            <a:r>
              <a:rPr lang="ru-RU" dirty="0" err="1"/>
              <a:t>загальній</a:t>
            </a:r>
            <a:r>
              <a:rPr lang="ru-RU" dirty="0"/>
              <a:t> кают-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, як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, в </a:t>
            </a:r>
            <a:r>
              <a:rPr lang="ru-RU" dirty="0" err="1"/>
              <a:t>кімнаті</a:t>
            </a:r>
            <a:r>
              <a:rPr lang="ru-RU" dirty="0"/>
              <a:t> </a:t>
            </a:r>
            <a:r>
              <a:rPr lang="ru-RU" dirty="0" err="1"/>
              <a:t>відпочинку</a:t>
            </a:r>
            <a:r>
              <a:rPr lang="ru-RU" dirty="0"/>
              <a:t>. У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знаходитися</a:t>
            </a:r>
            <a:r>
              <a:rPr lang="ru-RU" dirty="0"/>
              <a:t> </a:t>
            </a:r>
            <a:r>
              <a:rPr lang="ru-RU" dirty="0" err="1"/>
              <a:t>телевізор</a:t>
            </a:r>
            <a:r>
              <a:rPr lang="ru-RU" dirty="0"/>
              <a:t>, </a:t>
            </a:r>
            <a:r>
              <a:rPr lang="ru-RU" dirty="0" err="1"/>
              <a:t>настільні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ігрові</a:t>
            </a:r>
            <a:r>
              <a:rPr lang="ru-RU" dirty="0"/>
              <a:t> приставки (далеко не </a:t>
            </a:r>
            <a:r>
              <a:rPr lang="ru-RU" dirty="0" err="1"/>
              <a:t>завжди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3074" name="Picture 2" descr="C:\Users\User\Desktop\kayut-kompaniya-1024x68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48" y="2904565"/>
            <a:ext cx="5071688" cy="338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sportzal-na-sudne-1024x66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06" y="2904565"/>
            <a:ext cx="5117290" cy="333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834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tolovaya-1024x769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28" y="1721222"/>
            <a:ext cx="5111401" cy="383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stolovaya-ryadovoj-sostav-1024x76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012" y="1721222"/>
            <a:ext cx="5080000" cy="381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654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3035"/>
            <a:ext cx="10515600" cy="5423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/>
              <a:t>Важливо</a:t>
            </a:r>
            <a:r>
              <a:rPr lang="ru-RU" b="1" dirty="0" smtClean="0"/>
              <a:t> </a:t>
            </a:r>
          </a:p>
          <a:p>
            <a:r>
              <a:rPr lang="ru-RU" dirty="0" err="1" smtClean="0"/>
              <a:t>Одеський</a:t>
            </a:r>
            <a:r>
              <a:rPr lang="ru-RU" dirty="0" smtClean="0"/>
              <a:t> </a:t>
            </a:r>
            <a:r>
              <a:rPr lang="ru-RU" dirty="0" err="1"/>
              <a:t>благодійний</a:t>
            </a:r>
            <a:r>
              <a:rPr lang="ru-RU" dirty="0"/>
              <a:t> фонд “</a:t>
            </a:r>
            <a:r>
              <a:rPr lang="ru-RU" dirty="0" err="1"/>
              <a:t>Ассоль</a:t>
            </a:r>
            <a:r>
              <a:rPr lang="ru-RU" dirty="0"/>
              <a:t>”,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морякам в </a:t>
            </a:r>
            <a:r>
              <a:rPr lang="ru-RU" dirty="0" err="1"/>
              <a:t>кризових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, дав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рекомендації</a:t>
            </a:r>
            <a:r>
              <a:rPr lang="ru-RU" dirty="0"/>
              <a:t> з приводу кают. </a:t>
            </a:r>
            <a:r>
              <a:rPr lang="ru-RU" dirty="0" err="1"/>
              <a:t>Фахівці</a:t>
            </a:r>
            <a:r>
              <a:rPr lang="ru-RU" dirty="0"/>
              <a:t> фонду </a:t>
            </a:r>
            <a:r>
              <a:rPr lang="ru-RU" dirty="0" err="1"/>
              <a:t>нагадують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каюта – </a:t>
            </a:r>
            <a:r>
              <a:rPr lang="ru-RU" dirty="0" err="1"/>
              <a:t>приватне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. І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нього</a:t>
            </a:r>
            <a:r>
              <a:rPr lang="ru-RU" dirty="0"/>
              <a:t> – </a:t>
            </a:r>
            <a:r>
              <a:rPr lang="ru-RU" dirty="0" err="1"/>
              <a:t>персональна</a:t>
            </a:r>
            <a:r>
              <a:rPr lang="ru-RU" dirty="0"/>
              <a:t>.</a:t>
            </a:r>
          </a:p>
          <a:p>
            <a:r>
              <a:rPr lang="ru-RU" i="1" dirty="0"/>
              <a:t>“</a:t>
            </a:r>
            <a:r>
              <a:rPr lang="ru-RU" i="1" dirty="0" err="1"/>
              <a:t>Ніколи</a:t>
            </a:r>
            <a:r>
              <a:rPr lang="ru-RU" i="1" dirty="0"/>
              <a:t> не дозволяйте </a:t>
            </a:r>
            <a:r>
              <a:rPr lang="ru-RU" i="1" dirty="0" err="1"/>
              <a:t>нікому</a:t>
            </a:r>
            <a:r>
              <a:rPr lang="ru-RU" i="1" dirty="0"/>
              <a:t> (з корабля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зовні</a:t>
            </a:r>
            <a:r>
              <a:rPr lang="ru-RU" i="1" dirty="0"/>
              <a:t>) </a:t>
            </a:r>
            <a:r>
              <a:rPr lang="ru-RU" i="1" dirty="0" err="1"/>
              <a:t>входити</a:t>
            </a:r>
            <a:r>
              <a:rPr lang="ru-RU" i="1" dirty="0"/>
              <a:t> в вашу каюту без </a:t>
            </a:r>
            <a:r>
              <a:rPr lang="ru-RU" i="1" dirty="0" err="1"/>
              <a:t>вашої</a:t>
            </a:r>
            <a:r>
              <a:rPr lang="ru-RU" i="1" dirty="0"/>
              <a:t> </a:t>
            </a:r>
            <a:r>
              <a:rPr lang="ru-RU" i="1" dirty="0" err="1"/>
              <a:t>згоди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присутності</a:t>
            </a:r>
            <a:r>
              <a:rPr lang="ru-RU" i="1" dirty="0"/>
              <a:t>. </a:t>
            </a:r>
            <a:r>
              <a:rPr lang="ru-RU" i="1" dirty="0" err="1"/>
              <a:t>Митні</a:t>
            </a:r>
            <a:r>
              <a:rPr lang="ru-RU" i="1" dirty="0"/>
              <a:t> </a:t>
            </a:r>
            <a:r>
              <a:rPr lang="ru-RU" i="1" dirty="0" err="1"/>
              <a:t>органи</a:t>
            </a:r>
            <a:r>
              <a:rPr lang="ru-RU" i="1" dirty="0"/>
              <a:t> </a:t>
            </a:r>
            <a:r>
              <a:rPr lang="ru-RU" i="1" dirty="0" err="1"/>
              <a:t>різних</a:t>
            </a:r>
            <a:r>
              <a:rPr lang="ru-RU" i="1" dirty="0"/>
              <a:t> </a:t>
            </a:r>
            <a:r>
              <a:rPr lang="ru-RU" i="1" dirty="0" err="1"/>
              <a:t>країн</a:t>
            </a:r>
            <a:r>
              <a:rPr lang="ru-RU" i="1" dirty="0"/>
              <a:t> </a:t>
            </a:r>
            <a:r>
              <a:rPr lang="ru-RU" i="1" dirty="0" err="1"/>
              <a:t>мають</a:t>
            </a:r>
            <a:r>
              <a:rPr lang="ru-RU" i="1" dirty="0"/>
              <a:t> </a:t>
            </a:r>
            <a:r>
              <a:rPr lang="ru-RU" i="1" dirty="0" err="1"/>
              <a:t>свої</a:t>
            </a:r>
            <a:r>
              <a:rPr lang="ru-RU" i="1" dirty="0"/>
              <a:t> правила </a:t>
            </a:r>
            <a:r>
              <a:rPr lang="ru-RU" i="1" dirty="0" err="1"/>
              <a:t>перевезення</a:t>
            </a:r>
            <a:r>
              <a:rPr lang="ru-RU" i="1" dirty="0"/>
              <a:t> </a:t>
            </a:r>
            <a:r>
              <a:rPr lang="ru-RU" i="1" dirty="0" err="1"/>
              <a:t>певних</a:t>
            </a:r>
            <a:r>
              <a:rPr lang="ru-RU" i="1" dirty="0"/>
              <a:t> </a:t>
            </a:r>
            <a:r>
              <a:rPr lang="ru-RU" i="1" dirty="0" err="1"/>
              <a:t>предметів</a:t>
            </a:r>
            <a:r>
              <a:rPr lang="ru-RU" i="1" dirty="0"/>
              <a:t> в </a:t>
            </a:r>
            <a:r>
              <a:rPr lang="ru-RU" i="1" dirty="0" err="1"/>
              <a:t>своїх</a:t>
            </a:r>
            <a:r>
              <a:rPr lang="ru-RU" i="1" dirty="0"/>
              <a:t> </a:t>
            </a:r>
            <a:r>
              <a:rPr lang="ru-RU" i="1" dirty="0" err="1"/>
              <a:t>країнах</a:t>
            </a:r>
            <a:r>
              <a:rPr lang="ru-RU" i="1" dirty="0"/>
              <a:t>. </a:t>
            </a:r>
            <a:r>
              <a:rPr lang="ru-RU" i="1" dirty="0" err="1"/>
              <a:t>Якщо</a:t>
            </a:r>
            <a:r>
              <a:rPr lang="ru-RU" i="1" dirty="0"/>
              <a:t> </a:t>
            </a:r>
            <a:r>
              <a:rPr lang="ru-RU" i="1" dirty="0" err="1"/>
              <a:t>знайдений</a:t>
            </a:r>
            <a:r>
              <a:rPr lang="ru-RU" i="1" dirty="0"/>
              <a:t> </a:t>
            </a:r>
            <a:r>
              <a:rPr lang="ru-RU" i="1" dirty="0" err="1"/>
              <a:t>об’єкт</a:t>
            </a:r>
            <a:r>
              <a:rPr lang="ru-RU" i="1" dirty="0"/>
              <a:t>, </a:t>
            </a:r>
            <a:r>
              <a:rPr lang="ru-RU" i="1" dirty="0" err="1"/>
              <a:t>який</a:t>
            </a:r>
            <a:r>
              <a:rPr lang="ru-RU" i="1" dirty="0"/>
              <a:t> </a:t>
            </a:r>
            <a:r>
              <a:rPr lang="ru-RU" i="1" dirty="0" err="1"/>
              <a:t>заборонений</a:t>
            </a:r>
            <a:r>
              <a:rPr lang="ru-RU" i="1" dirty="0"/>
              <a:t> в </a:t>
            </a:r>
            <a:r>
              <a:rPr lang="ru-RU" i="1" dirty="0" err="1"/>
              <a:t>країні</a:t>
            </a:r>
            <a:r>
              <a:rPr lang="ru-RU" i="1" dirty="0"/>
              <a:t>, судно </a:t>
            </a:r>
            <a:r>
              <a:rPr lang="ru-RU" i="1" dirty="0" err="1"/>
              <a:t>може</a:t>
            </a:r>
            <a:r>
              <a:rPr lang="ru-RU" i="1" dirty="0"/>
              <a:t> бути </a:t>
            </a:r>
            <a:r>
              <a:rPr lang="ru-RU" i="1" dirty="0" err="1"/>
              <a:t>затримано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заарештовано</a:t>
            </a:r>
            <a:r>
              <a:rPr lang="ru-RU" i="1" dirty="0"/>
              <a:t>, і </a:t>
            </a:r>
            <a:r>
              <a:rPr lang="ru-RU" i="1" dirty="0" err="1"/>
              <a:t>ви</a:t>
            </a:r>
            <a:r>
              <a:rPr lang="ru-RU" i="1" dirty="0"/>
              <a:t> можете </a:t>
            </a:r>
            <a:r>
              <a:rPr lang="ru-RU" i="1" dirty="0" err="1"/>
              <a:t>опинитися</a:t>
            </a:r>
            <a:r>
              <a:rPr lang="ru-RU" i="1" dirty="0"/>
              <a:t> у </a:t>
            </a:r>
            <a:r>
              <a:rPr lang="ru-RU" i="1" dirty="0" err="1"/>
              <a:t>в’язниці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піддатися</a:t>
            </a:r>
            <a:r>
              <a:rPr lang="ru-RU" i="1" dirty="0"/>
              <a:t> судовому </a:t>
            </a:r>
            <a:r>
              <a:rPr lang="ru-RU" i="1" dirty="0" err="1"/>
              <a:t>переслідуванню</a:t>
            </a:r>
            <a:r>
              <a:rPr lang="ru-RU" i="1" dirty="0"/>
              <a:t> “</a:t>
            </a:r>
            <a:r>
              <a:rPr lang="ru-RU" dirty="0"/>
              <a:t>, – </a:t>
            </a:r>
            <a:r>
              <a:rPr lang="ru-RU" dirty="0" err="1"/>
              <a:t>відзначають</a:t>
            </a:r>
            <a:r>
              <a:rPr lang="ru-RU" dirty="0"/>
              <a:t> у </a:t>
            </a:r>
            <a:r>
              <a:rPr lang="ru-RU" dirty="0" err="1"/>
              <a:t>фонді</a:t>
            </a:r>
            <a:r>
              <a:rPr lang="ru-RU" dirty="0"/>
              <a:t>” </a:t>
            </a:r>
            <a:r>
              <a:rPr lang="ru-RU" dirty="0" err="1"/>
              <a:t>Ассоль</a:t>
            </a:r>
            <a:r>
              <a:rPr lang="ru-RU" dirty="0"/>
              <a:t> “. І </a:t>
            </a:r>
            <a:r>
              <a:rPr lang="ru-RU" dirty="0" err="1"/>
              <a:t>наводять</a:t>
            </a:r>
            <a:r>
              <a:rPr lang="ru-RU" dirty="0"/>
              <a:t> приклад з практики: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00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9247"/>
            <a:ext cx="10515600" cy="5477716"/>
          </a:xfrm>
        </p:spPr>
        <p:txBody>
          <a:bodyPr>
            <a:normAutofit/>
          </a:bodyPr>
          <a:lstStyle/>
          <a:p>
            <a:r>
              <a:rPr lang="ru-RU" i="1" dirty="0"/>
              <a:t>“</a:t>
            </a:r>
            <a:r>
              <a:rPr lang="ru-RU" i="1" dirty="0" err="1"/>
              <a:t>Реальний</a:t>
            </a:r>
            <a:r>
              <a:rPr lang="ru-RU" i="1" dirty="0"/>
              <a:t> </a:t>
            </a:r>
            <a:r>
              <a:rPr lang="ru-RU" i="1" dirty="0" err="1"/>
              <a:t>інцидент</a:t>
            </a:r>
            <a:r>
              <a:rPr lang="ru-RU" i="1" dirty="0"/>
              <a:t>: </a:t>
            </a:r>
            <a:r>
              <a:rPr lang="ru-RU" i="1" dirty="0" err="1"/>
              <a:t>колега</a:t>
            </a:r>
            <a:r>
              <a:rPr lang="ru-RU" i="1" dirty="0"/>
              <a:t> </a:t>
            </a:r>
            <a:r>
              <a:rPr lang="ru-RU" i="1" dirty="0" err="1"/>
              <a:t>зберігав</a:t>
            </a:r>
            <a:r>
              <a:rPr lang="ru-RU" i="1" dirty="0"/>
              <a:t> три компакт-диска з </a:t>
            </a:r>
            <a:r>
              <a:rPr lang="ru-RU" i="1" dirty="0" err="1"/>
              <a:t>фільмами</a:t>
            </a:r>
            <a:r>
              <a:rPr lang="ru-RU" i="1" dirty="0"/>
              <a:t> для </a:t>
            </a:r>
            <a:r>
              <a:rPr lang="ru-RU" i="1" dirty="0" err="1"/>
              <a:t>дорослих</a:t>
            </a:r>
            <a:r>
              <a:rPr lang="ru-RU" i="1" dirty="0"/>
              <a:t> в </a:t>
            </a:r>
            <a:r>
              <a:rPr lang="ru-RU" i="1" dirty="0" err="1"/>
              <a:t>кімнаті</a:t>
            </a:r>
            <a:r>
              <a:rPr lang="ru-RU" i="1" dirty="0"/>
              <a:t> моряка без </a:t>
            </a:r>
            <a:r>
              <a:rPr lang="ru-RU" i="1" dirty="0" err="1"/>
              <a:t>згоди</a:t>
            </a:r>
            <a:r>
              <a:rPr lang="ru-RU" i="1" dirty="0"/>
              <a:t> </a:t>
            </a:r>
            <a:r>
              <a:rPr lang="ru-RU" i="1" dirty="0" err="1"/>
              <a:t>останнього</a:t>
            </a:r>
            <a:r>
              <a:rPr lang="ru-RU" i="1" dirty="0"/>
              <a:t>.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було</a:t>
            </a:r>
            <a:r>
              <a:rPr lang="ru-RU" i="1" dirty="0"/>
              <a:t> </a:t>
            </a:r>
            <a:r>
              <a:rPr lang="ru-RU" i="1" dirty="0" err="1"/>
              <a:t>зроблено</a:t>
            </a:r>
            <a:r>
              <a:rPr lang="ru-RU" i="1" dirty="0"/>
              <a:t>, </a:t>
            </a:r>
            <a:r>
              <a:rPr lang="ru-RU" i="1" dirty="0" err="1"/>
              <a:t>щоб</a:t>
            </a:r>
            <a:r>
              <a:rPr lang="ru-RU" i="1" dirty="0"/>
              <a:t> </a:t>
            </a:r>
            <a:r>
              <a:rPr lang="ru-RU" i="1" dirty="0" err="1"/>
              <a:t>приховати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звичаїв</a:t>
            </a:r>
            <a:r>
              <a:rPr lang="ru-RU" i="1" dirty="0"/>
              <a:t> </a:t>
            </a:r>
            <a:r>
              <a:rPr lang="ru-RU" i="1" dirty="0" err="1"/>
              <a:t>тієї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іншої</a:t>
            </a:r>
            <a:r>
              <a:rPr lang="ru-RU" i="1" dirty="0"/>
              <a:t> </a:t>
            </a:r>
            <a:r>
              <a:rPr lang="ru-RU" i="1" dirty="0" err="1"/>
              <a:t>країни</a:t>
            </a:r>
            <a:r>
              <a:rPr lang="ru-RU" i="1" dirty="0"/>
              <a:t>. Коли </a:t>
            </a:r>
            <a:r>
              <a:rPr lang="ru-RU" i="1" dirty="0" err="1"/>
              <a:t>митниця</a:t>
            </a:r>
            <a:r>
              <a:rPr lang="ru-RU" i="1" dirty="0"/>
              <a:t> </a:t>
            </a:r>
            <a:r>
              <a:rPr lang="ru-RU" i="1" dirty="0" err="1"/>
              <a:t>піднялася</a:t>
            </a:r>
            <a:r>
              <a:rPr lang="ru-RU" i="1" dirty="0"/>
              <a:t> на борт судна, вони </a:t>
            </a:r>
            <a:r>
              <a:rPr lang="ru-RU" i="1" dirty="0" err="1"/>
              <a:t>перевірили</a:t>
            </a:r>
            <a:r>
              <a:rPr lang="ru-RU" i="1" dirty="0"/>
              <a:t> </a:t>
            </a:r>
            <a:r>
              <a:rPr lang="ru-RU" i="1" dirty="0" err="1"/>
              <a:t>всі</a:t>
            </a:r>
            <a:r>
              <a:rPr lang="ru-RU" i="1" dirty="0"/>
              <a:t> </a:t>
            </a:r>
            <a:r>
              <a:rPr lang="ru-RU" i="1" dirty="0" err="1"/>
              <a:t>каюти</a:t>
            </a:r>
            <a:r>
              <a:rPr lang="ru-RU" i="1" dirty="0"/>
              <a:t> і, </a:t>
            </a:r>
            <a:r>
              <a:rPr lang="ru-RU" i="1" dirty="0" err="1"/>
              <a:t>відповідно</a:t>
            </a:r>
            <a:r>
              <a:rPr lang="ru-RU" i="1" dirty="0"/>
              <a:t> до правил, </a:t>
            </a:r>
            <a:r>
              <a:rPr lang="ru-RU" i="1" dirty="0" err="1"/>
              <a:t>заарештували</a:t>
            </a:r>
            <a:r>
              <a:rPr lang="ru-RU" i="1" dirty="0"/>
              <a:t> і </a:t>
            </a:r>
            <a:r>
              <a:rPr lang="ru-RU" i="1" dirty="0" err="1"/>
              <a:t>власника</a:t>
            </a:r>
            <a:r>
              <a:rPr lang="ru-RU" i="1" dirty="0"/>
              <a:t> </a:t>
            </a:r>
            <a:r>
              <a:rPr lang="ru-RU" i="1" dirty="0" err="1"/>
              <a:t>дисків</a:t>
            </a:r>
            <a:r>
              <a:rPr lang="ru-RU" i="1" dirty="0"/>
              <a:t>, і тих </a:t>
            </a:r>
            <a:r>
              <a:rPr lang="ru-RU" i="1" dirty="0" err="1"/>
              <a:t>моряків</a:t>
            </a:r>
            <a:r>
              <a:rPr lang="ru-RU" i="1" dirty="0"/>
              <a:t>, у кого </a:t>
            </a:r>
            <a:r>
              <a:rPr lang="ru-RU" i="1" dirty="0" err="1"/>
              <a:t>знайшли</a:t>
            </a:r>
            <a:r>
              <a:rPr lang="ru-RU" i="1" dirty="0"/>
              <a:t> </a:t>
            </a:r>
            <a:r>
              <a:rPr lang="ru-RU" i="1" dirty="0" err="1"/>
              <a:t>відеоматеріали</a:t>
            </a:r>
            <a:r>
              <a:rPr lang="ru-RU" i="1" dirty="0"/>
              <a:t> “.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До </a:t>
            </a:r>
            <a:r>
              <a:rPr lang="ru-RU" b="1" dirty="0" err="1"/>
              <a:t>речі</a:t>
            </a:r>
            <a:endParaRPr lang="ru-RU" dirty="0"/>
          </a:p>
          <a:p>
            <a:r>
              <a:rPr lang="ru-RU" dirty="0"/>
              <a:t>Коли </a:t>
            </a:r>
            <a:r>
              <a:rPr lang="ru-RU" dirty="0" err="1"/>
              <a:t>торговий</a:t>
            </a:r>
            <a:r>
              <a:rPr lang="ru-RU" dirty="0"/>
              <a:t> флот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вітрильним</a:t>
            </a:r>
            <a:r>
              <a:rPr lang="ru-RU" dirty="0"/>
              <a:t>, каютою, в основному,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розпорядженні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капітан</a:t>
            </a:r>
            <a:r>
              <a:rPr lang="ru-RU" dirty="0"/>
              <a:t>. </a:t>
            </a:r>
            <a:r>
              <a:rPr lang="ru-RU" dirty="0" err="1"/>
              <a:t>Решта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екіпажу</a:t>
            </a:r>
            <a:r>
              <a:rPr lang="ru-RU" dirty="0"/>
              <a:t> жили в кубрику. Кубриком </a:t>
            </a:r>
            <a:r>
              <a:rPr lang="ru-RU" dirty="0" err="1"/>
              <a:t>іменували</a:t>
            </a:r>
            <a:r>
              <a:rPr lang="ru-RU" dirty="0"/>
              <a:t> </a:t>
            </a:r>
            <a:r>
              <a:rPr lang="ru-RU" dirty="0" err="1"/>
              <a:t>нижню</a:t>
            </a:r>
            <a:r>
              <a:rPr lang="ru-RU" dirty="0"/>
              <a:t> палубу, де спала команда. В </a:t>
            </a:r>
            <a:r>
              <a:rPr lang="ru-RU" dirty="0" err="1"/>
              <a:t>даний</a:t>
            </a:r>
            <a:r>
              <a:rPr lang="ru-RU" dirty="0"/>
              <a:t> час кубрики практично </a:t>
            </a:r>
            <a:r>
              <a:rPr lang="ru-RU" dirty="0" err="1"/>
              <a:t>зникли</a:t>
            </a:r>
            <a:r>
              <a:rPr lang="ru-RU" dirty="0"/>
              <a:t> на судах </a:t>
            </a:r>
            <a:r>
              <a:rPr lang="ru-RU" dirty="0" err="1"/>
              <a:t>цивільного</a:t>
            </a:r>
            <a:r>
              <a:rPr lang="ru-RU" dirty="0"/>
              <a:t> флоту, але все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на </a:t>
            </a:r>
            <a:r>
              <a:rPr lang="ru-RU" dirty="0" err="1"/>
              <a:t>військових</a:t>
            </a:r>
            <a:r>
              <a:rPr lang="ru-RU" dirty="0"/>
              <a:t> кораблях.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41665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668</Words>
  <Application>Microsoft Office PowerPoint</Application>
  <PresentationFormat>Произвольный</PresentationFormat>
  <Paragraphs>39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48</cp:revision>
  <dcterms:created xsi:type="dcterms:W3CDTF">2020-05-07T09:46:48Z</dcterms:created>
  <dcterms:modified xsi:type="dcterms:W3CDTF">2022-11-23T14:22:56Z</dcterms:modified>
</cp:coreProperties>
</file>