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331" r:id="rId3"/>
    <p:sldId id="333" r:id="rId4"/>
    <p:sldId id="335" r:id="rId5"/>
    <p:sldId id="342" r:id="rId6"/>
    <p:sldId id="340" r:id="rId7"/>
    <p:sldId id="341" r:id="rId8"/>
    <p:sldId id="332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D6FF61"/>
    <a:srgbClr val="663300"/>
    <a:srgbClr val="00FF00"/>
    <a:srgbClr val="CC3300"/>
    <a:srgbClr val="FFCCCC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27" autoAdjust="0"/>
  </p:normalViewPr>
  <p:slideViewPr>
    <p:cSldViewPr>
      <p:cViewPr varScale="1">
        <p:scale>
          <a:sx n="83" d="100"/>
          <a:sy n="83" d="100"/>
        </p:scale>
        <p:origin x="69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6FA45AB-C55A-4802-AA4D-6E989AEF15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259E7A-67E2-454D-8C6F-E1C6CBAAEBE3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FA45AB-C55A-4802-AA4D-6E989AEF15E5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0465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FA45AB-C55A-4802-AA4D-6E989AEF15E5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867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DBE74-022B-4F45-AA3C-EBE26FF680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608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D1CF9-9313-46F7-BEF6-1A89A747F8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81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9A90-4FB3-48BE-B7C0-D731F5F43F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59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59F0B-8CEB-4B00-9C43-7BF45DA3C3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894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DB51D-DBBB-4125-A95F-F1AA01200F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92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F17BC-D6C8-450F-AE42-A613D5DCBB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683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C643D-2A42-4450-80E3-4E03D13B0D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484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BF8EB-0B35-415F-8363-C00C4C522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340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C2898-C549-4450-9418-2ED4D518E3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616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0DB7E-EBED-4704-B752-7F58316B1C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862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0872-54D3-4570-B4B8-28F9187956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341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EC45B91-20EC-4341-9C5C-5FBBA26230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6"/>
            </a:gs>
            <a:gs pos="0">
              <a:srgbClr val="FF6633"/>
            </a:gs>
            <a:gs pos="54000">
              <a:srgbClr val="FFFF00"/>
            </a:gs>
            <a:gs pos="64000">
              <a:srgbClr val="01A78F"/>
            </a:gs>
            <a:gs pos="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SIG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6264275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3" name="Text Box 11"/>
          <p:cNvSpPr txBox="1">
            <a:spLocks noChangeArrowheads="1"/>
          </p:cNvSpPr>
          <p:nvPr/>
        </p:nvSpPr>
        <p:spPr bwMode="auto">
          <a:xfrm rot="19369037">
            <a:off x="2378075" y="1544638"/>
            <a:ext cx="44942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uk-UA" alt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Заборонні</a:t>
            </a:r>
            <a:endParaRPr lang="ru-RU" altLang="ru-RU" sz="6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ru-RU" alt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знаки</a:t>
            </a:r>
            <a:r>
              <a:rPr lang="ru-RU" altLang="ru-RU" sz="6000" dirty="0" smtClean="0">
                <a:solidFill>
                  <a:srgbClr val="006600"/>
                </a:solidFill>
                <a:latin typeface="Georgia" panose="02040502050405020303" pitchFamily="18" charset="0"/>
              </a:rPr>
              <a:t>!!!</a:t>
            </a:r>
          </a:p>
        </p:txBody>
      </p:sp>
      <p:pic>
        <p:nvPicPr>
          <p:cNvPr id="3076" name="Picture 7" descr="Копия остановка запрещена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92150"/>
            <a:ext cx="13684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3" descr="звижение пешеходов запрещено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073400"/>
            <a:ext cx="158273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4"/>
          <p:cNvSpPr txBox="1">
            <a:spLocks noChangeArrowheads="1"/>
          </p:cNvSpPr>
          <p:nvPr/>
        </p:nvSpPr>
        <p:spPr bwMode="auto">
          <a:xfrm flipH="1">
            <a:off x="3347863" y="5516563"/>
            <a:ext cx="59046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i="1" dirty="0" err="1" smtClean="0"/>
              <a:t>Заняття</a:t>
            </a:r>
            <a:r>
              <a:rPr lang="ru-RU" altLang="ru-RU" sz="2000" b="1" i="1" dirty="0" smtClean="0"/>
              <a:t> 01.04.2021</a:t>
            </a:r>
          </a:p>
          <a:p>
            <a:pPr algn="ctr"/>
            <a:r>
              <a:rPr lang="ru-RU" altLang="ru-RU" sz="2000" b="1" i="1" dirty="0" err="1" smtClean="0"/>
              <a:t>Підготував</a:t>
            </a:r>
            <a:r>
              <a:rPr lang="ru-RU" altLang="ru-RU" sz="2000" b="1" i="1" dirty="0"/>
              <a:t>: </a:t>
            </a:r>
            <a:r>
              <a:rPr lang="ru-RU" altLang="ru-RU" sz="2000" b="1" i="1" dirty="0" err="1"/>
              <a:t>Ремизовський</a:t>
            </a:r>
            <a:r>
              <a:rPr lang="ru-RU" altLang="ru-RU" sz="2000" b="1" i="1" dirty="0"/>
              <a:t> Василь  </a:t>
            </a:r>
            <a:r>
              <a:rPr lang="ru-RU" altLang="ru-RU" sz="2000" b="1" i="1" dirty="0" err="1"/>
              <a:t>Васильович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FF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4" y="188640"/>
            <a:ext cx="9144000" cy="6452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4"/>
          <p:cNvSpPr>
            <a:spLocks noGrp="1" noChangeArrowheads="1"/>
          </p:cNvSpPr>
          <p:nvPr>
            <p:ph type="title"/>
          </p:nvPr>
        </p:nvSpPr>
        <p:spPr>
          <a:xfrm>
            <a:off x="2201063" y="-59789"/>
            <a:ext cx="7859713" cy="1143000"/>
          </a:xfrm>
          <a:noFill/>
        </p:spPr>
        <p:txBody>
          <a:bodyPr/>
          <a:lstStyle/>
          <a:p>
            <a:pPr algn="l" eaLnBrk="1" hangingPunct="1"/>
            <a:r>
              <a:rPr lang="ru-RU" altLang="ru-RU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Рух </a:t>
            </a:r>
            <a:r>
              <a:rPr lang="ru-RU" altLang="ru-RU" sz="24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пішоходів</a:t>
            </a:r>
            <a:r>
              <a:rPr lang="ru-RU" altLang="ru-RU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 заборонено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5085184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tx2"/>
                </a:solidFill>
              </a:rPr>
              <a:t>Цей</a:t>
            </a:r>
            <a:r>
              <a:rPr lang="ru-RU" dirty="0">
                <a:solidFill>
                  <a:schemeClr val="tx2"/>
                </a:solidFill>
              </a:rPr>
              <a:t> знак часто </a:t>
            </a:r>
            <a:r>
              <a:rPr lang="ru-RU" dirty="0" err="1">
                <a:solidFill>
                  <a:schemeClr val="tx2"/>
                </a:solidFill>
              </a:rPr>
              <a:t>встановлюють</a:t>
            </a:r>
            <a:r>
              <a:rPr lang="ru-RU" dirty="0">
                <a:solidFill>
                  <a:schemeClr val="tx2"/>
                </a:solidFill>
              </a:rPr>
              <a:t> на дорогах з особливо </a:t>
            </a:r>
            <a:r>
              <a:rPr lang="ru-RU" dirty="0" err="1">
                <a:solidFill>
                  <a:schemeClr val="tx2"/>
                </a:solidFill>
              </a:rPr>
              <a:t>жвавим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рухом</a:t>
            </a:r>
            <a:r>
              <a:rPr lang="ru-RU" dirty="0">
                <a:solidFill>
                  <a:schemeClr val="tx2"/>
                </a:solidFill>
              </a:rPr>
              <a:t> транспорту, де </a:t>
            </a:r>
            <a:r>
              <a:rPr lang="ru-RU" dirty="0" err="1">
                <a:solidFill>
                  <a:schemeClr val="tx2"/>
                </a:solidFill>
              </a:rPr>
              <a:t>немає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тротуарів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узбіч</a:t>
            </a:r>
            <a:r>
              <a:rPr lang="ru-RU" dirty="0">
                <a:solidFill>
                  <a:schemeClr val="tx2"/>
                </a:solidFill>
              </a:rPr>
              <a:t>. </a:t>
            </a:r>
          </a:p>
          <a:p>
            <a:r>
              <a:rPr lang="ru-RU" dirty="0" err="1">
                <a:solidFill>
                  <a:schemeClr val="tx2"/>
                </a:solidFill>
              </a:rPr>
              <a:t>Дія</a:t>
            </a:r>
            <a:r>
              <a:rPr lang="ru-RU" dirty="0">
                <a:solidFill>
                  <a:schemeClr val="tx2"/>
                </a:solidFill>
              </a:rPr>
              <a:t> знака </a:t>
            </a:r>
            <a:r>
              <a:rPr lang="ru-RU" dirty="0" err="1">
                <a:solidFill>
                  <a:schemeClr val="tx2"/>
                </a:solidFill>
              </a:rPr>
              <a:t>поширюється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лише</a:t>
            </a:r>
            <a:r>
              <a:rPr lang="ru-RU" dirty="0">
                <a:solidFill>
                  <a:schemeClr val="tx2"/>
                </a:solidFill>
              </a:rPr>
              <a:t> на той </a:t>
            </a:r>
            <a:r>
              <a:rPr lang="ru-RU" dirty="0" err="1">
                <a:solidFill>
                  <a:schemeClr val="tx2"/>
                </a:solidFill>
              </a:rPr>
              <a:t>бік</a:t>
            </a:r>
            <a:r>
              <a:rPr lang="ru-RU" dirty="0">
                <a:solidFill>
                  <a:schemeClr val="tx2"/>
                </a:solidFill>
              </a:rPr>
              <a:t> дороги, на </a:t>
            </a:r>
            <a:r>
              <a:rPr lang="ru-RU" dirty="0" err="1">
                <a:solidFill>
                  <a:schemeClr val="tx2"/>
                </a:solidFill>
              </a:rPr>
              <a:t>якому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він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встановлений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4522847"/>
            <a:ext cx="3448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Знак </a:t>
            </a:r>
            <a:r>
              <a:rPr lang="ru-RU" dirty="0" err="1">
                <a:solidFill>
                  <a:schemeClr val="tx2"/>
                </a:solidFill>
              </a:rPr>
              <a:t>забороняє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рух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пішоходів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071" y="1268760"/>
            <a:ext cx="3068538" cy="3068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1619672" y="5085184"/>
            <a:ext cx="70567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sz="1800" dirty="0"/>
              <a:t>Знак 3.2 </a:t>
            </a:r>
            <a:r>
              <a:rPr lang="ru-RU" sz="1800" b="1" dirty="0"/>
              <a:t>"Рух </a:t>
            </a:r>
            <a:r>
              <a:rPr lang="ru-RU" sz="1800" b="1" dirty="0" err="1"/>
              <a:t>механічних</a:t>
            </a:r>
            <a:r>
              <a:rPr lang="ru-RU" sz="1800" b="1" dirty="0"/>
              <a:t> </a:t>
            </a:r>
            <a:r>
              <a:rPr lang="ru-RU" sz="1800" b="1" dirty="0" err="1"/>
              <a:t>транспортних</a:t>
            </a:r>
            <a:r>
              <a:rPr lang="ru-RU" sz="1800" b="1" dirty="0"/>
              <a:t> </a:t>
            </a:r>
            <a:r>
              <a:rPr lang="ru-RU" sz="1800" b="1" dirty="0" err="1"/>
              <a:t>засобів</a:t>
            </a:r>
            <a:r>
              <a:rPr lang="ru-RU" sz="1800" b="1" dirty="0"/>
              <a:t> заборонено" </a:t>
            </a:r>
            <a:r>
              <a:rPr lang="ru-RU" sz="1800" dirty="0" err="1"/>
              <a:t>забороняє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</a:t>
            </a:r>
            <a:r>
              <a:rPr lang="ru-RU" sz="1800" dirty="0" err="1"/>
              <a:t>усіх</a:t>
            </a:r>
            <a:r>
              <a:rPr lang="ru-RU" sz="1800" dirty="0"/>
              <a:t> </a:t>
            </a:r>
            <a:r>
              <a:rPr lang="ru-RU" sz="1800" dirty="0" err="1"/>
              <a:t>механічних</a:t>
            </a:r>
            <a:r>
              <a:rPr lang="ru-RU" sz="1800" dirty="0"/>
              <a:t> </a:t>
            </a:r>
            <a:r>
              <a:rPr lang="ru-RU" sz="1800" dirty="0" err="1"/>
              <a:t>транспортних</a:t>
            </a:r>
            <a:r>
              <a:rPr lang="ru-RU" sz="1800" dirty="0"/>
              <a:t> </a:t>
            </a:r>
            <a:r>
              <a:rPr lang="ru-RU" sz="1800" dirty="0" err="1"/>
              <a:t>засобів</a:t>
            </a:r>
            <a:r>
              <a:rPr lang="ru-RU" sz="1800" dirty="0"/>
              <a:t>. 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Дія</a:t>
            </a:r>
            <a:r>
              <a:rPr lang="ru-RU" sz="1800" dirty="0"/>
              <a:t> знаку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трактори</a:t>
            </a:r>
            <a:r>
              <a:rPr lang="ru-RU" sz="1800" dirty="0"/>
              <a:t>, </a:t>
            </a:r>
            <a:r>
              <a:rPr lang="ru-RU" sz="1800" dirty="0" err="1"/>
              <a:t>самохідні</a:t>
            </a:r>
            <a:r>
              <a:rPr lang="ru-RU" sz="1800" dirty="0"/>
              <a:t> </a:t>
            </a:r>
            <a:r>
              <a:rPr lang="ru-RU" sz="1800" dirty="0" err="1"/>
              <a:t>машини</a:t>
            </a:r>
            <a:r>
              <a:rPr lang="ru-RU" sz="1800" dirty="0"/>
              <a:t> і </a:t>
            </a:r>
            <a:r>
              <a:rPr lang="ru-RU" sz="1800" dirty="0" err="1"/>
              <a:t>механізми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тролейбуси</a:t>
            </a:r>
            <a:r>
              <a:rPr lang="ru-RU" sz="1800" dirty="0"/>
              <a:t> та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 з </a:t>
            </a:r>
            <a:r>
              <a:rPr lang="ru-RU" sz="1800" dirty="0" err="1"/>
              <a:t>електродвигуном</a:t>
            </a:r>
            <a:r>
              <a:rPr lang="ru-RU" sz="1800" dirty="0"/>
              <a:t> </a:t>
            </a:r>
            <a:r>
              <a:rPr lang="ru-RU" sz="1800" dirty="0" err="1"/>
              <a:t>потужністю</a:t>
            </a:r>
            <a:r>
              <a:rPr lang="ru-RU" sz="1800" dirty="0"/>
              <a:t> </a:t>
            </a:r>
            <a:r>
              <a:rPr lang="ru-RU" sz="1800" dirty="0" err="1"/>
              <a:t>понад</a:t>
            </a:r>
            <a:r>
              <a:rPr lang="ru-RU" sz="1800" dirty="0"/>
              <a:t> 3 кВт.</a:t>
            </a:r>
            <a:endParaRPr lang="ru-RU" altLang="ru-RU" sz="1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3208" y="201373"/>
            <a:ext cx="8097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Рух </a:t>
            </a:r>
            <a:r>
              <a:rPr lang="ru-RU" sz="2400" b="1" dirty="0" err="1">
                <a:solidFill>
                  <a:srgbClr val="FF0000"/>
                </a:solidFill>
              </a:rPr>
              <a:t>механічних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транспортних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засобів</a:t>
            </a:r>
            <a:r>
              <a:rPr lang="ru-RU" sz="2400" b="1" dirty="0">
                <a:solidFill>
                  <a:srgbClr val="FF0000"/>
                </a:solidFill>
              </a:rPr>
              <a:t> заборонено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80728"/>
            <a:ext cx="352839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467544" y="5085184"/>
            <a:ext cx="867645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ru-RU" sz="1800" dirty="0"/>
              <a:t>Знак 3.7 </a:t>
            </a:r>
            <a:r>
              <a:rPr lang="ru-RU" sz="1800" b="1" dirty="0"/>
              <a:t>"Рух на мопедах заборонено" </a:t>
            </a:r>
            <a:r>
              <a:rPr lang="ru-RU" sz="1800" dirty="0" err="1"/>
              <a:t>забороняє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на мопедах і велосипедах з </a:t>
            </a:r>
            <a:r>
              <a:rPr lang="ru-RU" sz="1800" dirty="0" err="1"/>
              <a:t>підвісним</a:t>
            </a:r>
            <a:r>
              <a:rPr lang="ru-RU" sz="1800" dirty="0"/>
              <a:t> </a:t>
            </a:r>
            <a:r>
              <a:rPr lang="ru-RU" sz="1800" dirty="0" err="1"/>
              <a:t>двигуном</a:t>
            </a:r>
            <a:r>
              <a:rPr lang="ru-RU" sz="1800" dirty="0"/>
              <a:t>.</a:t>
            </a:r>
          </a:p>
          <a:p>
            <a:pPr algn="l"/>
            <a:r>
              <a:rPr lang="ru-RU" sz="1800" dirty="0"/>
              <a:t>Не </a:t>
            </a:r>
            <a:r>
              <a:rPr lang="ru-RU" sz="1800" dirty="0" err="1"/>
              <a:t>поширюється</a:t>
            </a:r>
            <a:r>
              <a:rPr lang="ru-RU" sz="1800" dirty="0"/>
              <a:t> </a:t>
            </a:r>
            <a:r>
              <a:rPr lang="ru-RU" sz="1800" dirty="0" err="1"/>
              <a:t>дія</a:t>
            </a:r>
            <a:r>
              <a:rPr lang="ru-RU" sz="1800" dirty="0"/>
              <a:t> знака на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обслуговують</a:t>
            </a:r>
            <a:r>
              <a:rPr lang="ru-RU" sz="1800" dirty="0"/>
              <a:t> </a:t>
            </a:r>
            <a:r>
              <a:rPr lang="ru-RU" sz="1800" dirty="0" err="1"/>
              <a:t>громадян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належать </a:t>
            </a:r>
            <a:r>
              <a:rPr lang="ru-RU" sz="1800" dirty="0" err="1"/>
              <a:t>громадянам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проживають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працюють</a:t>
            </a:r>
            <a:r>
              <a:rPr lang="ru-RU" sz="1800" dirty="0"/>
              <a:t> у </a:t>
            </a:r>
            <a:r>
              <a:rPr lang="ru-RU" sz="1800" dirty="0" err="1"/>
              <a:t>цій</a:t>
            </a:r>
            <a:r>
              <a:rPr lang="ru-RU" sz="1800" dirty="0"/>
              <a:t> </a:t>
            </a:r>
            <a:r>
              <a:rPr lang="ru-RU" sz="1800" dirty="0" err="1"/>
              <a:t>зоні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на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обслуговують</a:t>
            </a:r>
            <a:r>
              <a:rPr lang="ru-RU" sz="1800" dirty="0"/>
              <a:t> </a:t>
            </a:r>
            <a:r>
              <a:rPr lang="ru-RU" sz="1800" dirty="0" err="1"/>
              <a:t>підприємства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розташовані</a:t>
            </a:r>
            <a:r>
              <a:rPr lang="ru-RU" sz="1800" dirty="0"/>
              <a:t> у </a:t>
            </a:r>
            <a:r>
              <a:rPr lang="ru-RU" sz="1800" dirty="0" err="1"/>
              <a:t>позначеній</a:t>
            </a:r>
            <a:r>
              <a:rPr lang="ru-RU" sz="1800" dirty="0"/>
              <a:t> </a:t>
            </a:r>
            <a:r>
              <a:rPr lang="ru-RU" sz="1800" dirty="0" err="1"/>
              <a:t>зоні</a:t>
            </a:r>
            <a:r>
              <a:rPr lang="ru-RU" sz="1800" dirty="0"/>
              <a:t>. У таких </a:t>
            </a:r>
            <a:r>
              <a:rPr lang="ru-RU" sz="1800" dirty="0" err="1"/>
              <a:t>випадках</a:t>
            </a:r>
            <a:r>
              <a:rPr lang="ru-RU" sz="1800" dirty="0"/>
              <a:t>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 </a:t>
            </a:r>
            <a:r>
              <a:rPr lang="ru-RU" sz="1800" dirty="0" err="1"/>
              <a:t>повинні</a:t>
            </a:r>
            <a:r>
              <a:rPr lang="ru-RU" sz="1800" dirty="0"/>
              <a:t> </a:t>
            </a:r>
            <a:r>
              <a:rPr lang="ru-RU" sz="1800" dirty="0" err="1"/>
              <a:t>в’їжджати</a:t>
            </a:r>
            <a:r>
              <a:rPr lang="ru-RU" sz="1800" dirty="0"/>
              <a:t> до </a:t>
            </a:r>
            <a:r>
              <a:rPr lang="ru-RU" sz="1800" dirty="0" err="1"/>
              <a:t>позначеної</a:t>
            </a:r>
            <a:r>
              <a:rPr lang="ru-RU" sz="1800" dirty="0"/>
              <a:t> </a:t>
            </a:r>
            <a:r>
              <a:rPr lang="ru-RU" sz="1800" dirty="0" err="1"/>
              <a:t>зони</a:t>
            </a:r>
            <a:r>
              <a:rPr lang="ru-RU" sz="1800" dirty="0"/>
              <a:t> і </a:t>
            </a:r>
            <a:r>
              <a:rPr lang="ru-RU" sz="1800" dirty="0" err="1"/>
              <a:t>виїжджати</a:t>
            </a:r>
            <a:r>
              <a:rPr lang="ru-RU" sz="1800" dirty="0"/>
              <a:t> з </a:t>
            </a:r>
            <a:r>
              <a:rPr lang="ru-RU" sz="1800" dirty="0" err="1"/>
              <a:t>неї</a:t>
            </a:r>
            <a:r>
              <a:rPr lang="ru-RU" sz="1800" dirty="0"/>
              <a:t> на </a:t>
            </a:r>
            <a:r>
              <a:rPr lang="ru-RU" sz="1800" dirty="0" err="1"/>
              <a:t>найближчому</a:t>
            </a:r>
            <a:r>
              <a:rPr lang="ru-RU" sz="1800" dirty="0"/>
              <a:t> </a:t>
            </a:r>
            <a:r>
              <a:rPr lang="ru-RU" sz="1800" dirty="0" err="1"/>
              <a:t>перехресті</a:t>
            </a:r>
            <a:r>
              <a:rPr lang="ru-RU" sz="1800" dirty="0"/>
              <a:t> до </a:t>
            </a:r>
            <a:r>
              <a:rPr lang="ru-RU" sz="1800" dirty="0" err="1"/>
              <a:t>місця</a:t>
            </a:r>
            <a:r>
              <a:rPr lang="ru-RU" sz="1800" dirty="0"/>
              <a:t> </a:t>
            </a:r>
            <a:r>
              <a:rPr lang="ru-RU" sz="1800" dirty="0" err="1"/>
              <a:t>призначення</a:t>
            </a:r>
            <a:r>
              <a:rPr lang="ru-RU" sz="1800" dirty="0"/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3208" y="201373"/>
            <a:ext cx="8097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432205"/>
            <a:ext cx="4545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Рух на мопедах заборонено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96752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8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4753712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Знак 3.10 </a:t>
            </a:r>
            <a:r>
              <a:rPr lang="ru-RU" b="1" dirty="0"/>
              <a:t>"Рух з </a:t>
            </a:r>
            <a:r>
              <a:rPr lang="ru-RU" b="1" dirty="0" err="1"/>
              <a:t>ручними</a:t>
            </a:r>
            <a:r>
              <a:rPr lang="ru-RU" b="1" dirty="0"/>
              <a:t> </a:t>
            </a:r>
            <a:r>
              <a:rPr lang="ru-RU" b="1" dirty="0" err="1"/>
              <a:t>візками</a:t>
            </a:r>
            <a:r>
              <a:rPr lang="ru-RU" b="1" dirty="0"/>
              <a:t> заборонено" </a:t>
            </a:r>
            <a:r>
              <a:rPr lang="ru-RU" dirty="0" err="1"/>
              <a:t>забороняє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з </a:t>
            </a:r>
            <a:r>
              <a:rPr lang="ru-RU" dirty="0" err="1"/>
              <a:t>ручними</a:t>
            </a:r>
            <a:r>
              <a:rPr lang="ru-RU" dirty="0"/>
              <a:t> </a:t>
            </a:r>
            <a:r>
              <a:rPr lang="ru-RU" dirty="0" err="1"/>
              <a:t>візками</a:t>
            </a:r>
            <a:r>
              <a:rPr lang="ru-RU" dirty="0"/>
              <a:t>.</a:t>
            </a:r>
          </a:p>
          <a:p>
            <a:r>
              <a:rPr lang="ru-RU" dirty="0" err="1"/>
              <a:t>Дія</a:t>
            </a:r>
            <a:r>
              <a:rPr lang="ru-RU" dirty="0"/>
              <a:t> знаку</a:t>
            </a:r>
            <a:r>
              <a:rPr lang="ru-RU" b="1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той </a:t>
            </a:r>
            <a:r>
              <a:rPr lang="ru-RU" dirty="0" err="1"/>
              <a:t>бік</a:t>
            </a:r>
            <a:r>
              <a:rPr lang="ru-RU" dirty="0"/>
              <a:t> дороги,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0364" y="332656"/>
            <a:ext cx="5611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Рух з </a:t>
            </a:r>
            <a:r>
              <a:rPr lang="ru-RU" sz="2400" b="1" dirty="0" err="1">
                <a:solidFill>
                  <a:srgbClr val="FF0000"/>
                </a:solidFill>
              </a:rPr>
              <a:t>ручними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візками</a:t>
            </a:r>
            <a:r>
              <a:rPr lang="ru-RU" sz="2400" b="1" dirty="0">
                <a:solidFill>
                  <a:srgbClr val="FF0000"/>
                </a:solidFill>
              </a:rPr>
              <a:t> заборонено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33856"/>
            <a:ext cx="288032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475371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Знак 3.11 </a:t>
            </a:r>
            <a:r>
              <a:rPr lang="ru-RU" b="1" dirty="0"/>
              <a:t>"Рух </a:t>
            </a:r>
            <a:r>
              <a:rPr lang="ru-RU" b="1" dirty="0" err="1"/>
              <a:t>гужових</a:t>
            </a:r>
            <a:r>
              <a:rPr lang="ru-RU" b="1" dirty="0"/>
              <a:t> </a:t>
            </a:r>
            <a:r>
              <a:rPr lang="ru-RU" b="1" dirty="0" err="1"/>
              <a:t>возів</a:t>
            </a:r>
            <a:r>
              <a:rPr lang="ru-RU" b="1" dirty="0"/>
              <a:t> (саней) заборонено" </a:t>
            </a:r>
            <a:r>
              <a:rPr lang="ru-RU" dirty="0" err="1"/>
              <a:t>забороняє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гужових</a:t>
            </a:r>
            <a:r>
              <a:rPr lang="ru-RU" dirty="0"/>
              <a:t> </a:t>
            </a:r>
            <a:r>
              <a:rPr lang="ru-RU" dirty="0" err="1"/>
              <a:t>возів</a:t>
            </a:r>
            <a:r>
              <a:rPr lang="ru-RU" dirty="0"/>
              <a:t> (саней),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сідлом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в’юком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прогін</a:t>
            </a:r>
            <a:r>
              <a:rPr lang="ru-RU" dirty="0"/>
              <a:t> </a:t>
            </a:r>
            <a:r>
              <a:rPr lang="ru-RU" dirty="0" err="1"/>
              <a:t>худоби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0776" y="320079"/>
            <a:ext cx="611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Рух </a:t>
            </a:r>
            <a:r>
              <a:rPr lang="ru-RU" sz="2400" b="1" dirty="0" err="1">
                <a:solidFill>
                  <a:srgbClr val="FF0000"/>
                </a:solidFill>
              </a:rPr>
              <a:t>гужових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возів</a:t>
            </a:r>
            <a:r>
              <a:rPr lang="ru-RU" sz="2400" b="1" dirty="0">
                <a:solidFill>
                  <a:srgbClr val="FF0000"/>
                </a:solidFill>
              </a:rPr>
              <a:t> (саней) заборонено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96752"/>
            <a:ext cx="2852514" cy="285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9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9"/>
          <p:cNvSpPr txBox="1">
            <a:spLocks noChangeArrowheads="1"/>
          </p:cNvSpPr>
          <p:nvPr/>
        </p:nvSpPr>
        <p:spPr bwMode="auto">
          <a:xfrm>
            <a:off x="611188" y="53736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478413"/>
            <a:ext cx="85328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Рух </a:t>
            </a:r>
            <a:r>
              <a:rPr lang="ru-RU" sz="2400" b="1" dirty="0" err="1">
                <a:solidFill>
                  <a:srgbClr val="FF0000"/>
                </a:solidFill>
              </a:rPr>
              <a:t>транспортних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засобів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що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перевозять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речовини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які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забруднюють</a:t>
            </a:r>
            <a:r>
              <a:rPr lang="ru-RU" sz="2400" b="1" dirty="0">
                <a:solidFill>
                  <a:srgbClr val="FF0000"/>
                </a:solidFill>
              </a:rPr>
              <a:t> воду, заборонено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49125"/>
            <a:ext cx="2736304" cy="2736304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1035832" y="4725144"/>
            <a:ext cx="73803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3.14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"Рух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транспортних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засобів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перевозять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речовини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забруднюють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воду, заборонено"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забороняє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рух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транспортних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засобів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розпізнавальним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знаком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«Табличка оранжевого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кольору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»,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перевозять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водних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ресурсів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навколишнього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середовища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речовини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1026" name="Picture 2" descr="https://vodiy.ua/media/uploads/dop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6113" y="-274638"/>
            <a:ext cx="3143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270</Words>
  <Application>Microsoft Office PowerPoint</Application>
  <PresentationFormat>Экран (4:3)</PresentationFormat>
  <Paragraphs>24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Georgia</vt:lpstr>
      <vt:lpstr>Оформление по умолчанию</vt:lpstr>
      <vt:lpstr>Презентация PowerPoint</vt:lpstr>
      <vt:lpstr>Презентация PowerPoint</vt:lpstr>
      <vt:lpstr>Рух пішоходів заборонено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MK</dc:creator>
  <cp:lastModifiedBy>Пользователь Windows</cp:lastModifiedBy>
  <cp:revision>81</cp:revision>
  <dcterms:created xsi:type="dcterms:W3CDTF">2007-07-24T10:02:31Z</dcterms:created>
  <dcterms:modified xsi:type="dcterms:W3CDTF">2021-04-05T10:09:21Z</dcterms:modified>
</cp:coreProperties>
</file>