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329" r:id="rId3"/>
    <p:sldId id="330" r:id="rId4"/>
    <p:sldId id="331" r:id="rId5"/>
    <p:sldId id="332" r:id="rId6"/>
    <p:sldId id="333" r:id="rId7"/>
    <p:sldId id="338" r:id="rId8"/>
    <p:sldId id="339" r:id="rId9"/>
    <p:sldId id="340" r:id="rId10"/>
    <p:sldId id="341" r:id="rId11"/>
    <p:sldId id="335" r:id="rId12"/>
    <p:sldId id="337" r:id="rId13"/>
    <p:sldId id="342" r:id="rId14"/>
    <p:sldId id="327" r:id="rId15"/>
    <p:sldId id="328"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8" d="100"/>
          <a:sy n="88" d="100"/>
        </p:scale>
        <p:origin x="-331"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Заполнитель даты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1951C-B587-4669-AEAB-3CA3E620BBD9}" type="datetimeFigureOut">
              <a:rPr lang="en-US" smtClean="0"/>
              <a:t>11/13/2021</a:t>
            </a:fld>
            <a:endParaRPr lang="en-US"/>
          </a:p>
        </p:txBody>
      </p:sp>
      <p:sp>
        <p:nvSpPr>
          <p:cNvPr id="4" name="Заполнитель изображения слайда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Заполнитель заметок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6" name="Заполнитель нижнего колонтитула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ltLang="en-US"/>
          </a:p>
        </p:txBody>
      </p:sp>
      <p:sp>
        <p:nvSpPr>
          <p:cNvPr id="7" name="Заполнитель номера слайда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02500-5BAE-47BD-9A24-DA8251B90B8B}" type="slidenum">
              <a:rPr lang="en-US" smtClean="0"/>
              <a:t>‹#›</a:t>
            </a:fld>
            <a:endParaRPr lang="en-US"/>
          </a:p>
        </p:txBody>
      </p:sp>
    </p:spTree>
    <p:extLst>
      <p:ext uri="{BB962C8B-B14F-4D97-AF65-F5344CB8AC3E}">
        <p14:creationId xmlns:p14="http://schemas.microsoft.com/office/powerpoint/2010/main" val="281585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полнитель изображения слайда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Заполнитель текста 2"/>
          <p:cNvSpPr>
            <a:spLocks noGrp="1" noEditPoints="1"/>
          </p:cNvSpPr>
          <p:nvPr>
            <p:ph type="body" idx="3"/>
          </p:nvPr>
        </p:nvSpPr>
        <p:spPr>
          <a:prstGeom prst="rect">
            <a:avLst/>
          </a:prstGeom>
        </p:spPr>
        <p:txBody>
          <a:bodyPr/>
          <a:lstStyle/>
          <a:p>
            <a:endParaRPr lang="en-US"/>
          </a:p>
        </p:txBody>
      </p:sp>
      <p:sp>
        <p:nvSpPr>
          <p:cNvPr id="4" name="Заполнитель номера слайда 3"/>
          <p:cNvSpPr>
            <a:spLocks noGrp="1" noEditPoints="1"/>
          </p:cNvSpPr>
          <p:nvPr>
            <p:ph type="sldNum" sz="quarter" idx="5"/>
          </p:nvPr>
        </p:nvSpPr>
        <p:spPr>
          <a:prstGeom prst="rect">
            <a:avLst/>
          </a:prstGeom>
        </p:spPr>
        <p:txBody>
          <a:bodyPr/>
          <a:lstStyle/>
          <a:p>
            <a:fld id="{DE908737-7F0D-43E3-881E-D559C32D1E2A}"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noEditPoints="1"/>
          </p:cNvSpPr>
          <p:nvPr>
            <p:ph type="ctrTitle"/>
          </p:nvPr>
        </p:nvSpPr>
        <p:spPr>
          <a:xfrm>
            <a:off x="1524000" y="1122363"/>
            <a:ext cx="9144000" cy="2387600"/>
          </a:xfrm>
        </p:spPr>
        <p:txBody>
          <a:bodyPr anchor="b"/>
          <a:lstStyle>
            <a:lvl1pPr algn="ctr">
              <a:defRPr sz="6000"/>
            </a:lvl1pPr>
          </a:lstStyle>
          <a:p>
            <a:r>
              <a:rPr lang="ru-RU" altLang="en-US"/>
              <a:t>Щелкните для изменения стиля основного заголовка</a:t>
            </a:r>
          </a:p>
        </p:txBody>
      </p:sp>
      <p:sp>
        <p:nvSpPr>
          <p:cNvPr id="3" name="Подзаголовок 2"/>
          <p:cNvSpPr>
            <a:spLocks noGrp="1" noEditPoints="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ru-RU" altLang="en-US"/>
              <a:t>Щелкните для изменения стиля основного подзаголовка</a:t>
            </a:r>
          </a:p>
        </p:txBody>
      </p:sp>
      <p:sp>
        <p:nvSpPr>
          <p:cNvPr id="4" name="Заполнитель даты 3"/>
          <p:cNvSpPr>
            <a:spLocks noGrp="1" noEditPoints="1"/>
          </p:cNvSpPr>
          <p:nvPr>
            <p:ph type="dt" sz="half" idx="10"/>
          </p:nvPr>
        </p:nvSpPr>
        <p:spPr/>
        <p:txBody>
          <a:bodyPr/>
          <a:lstStyle/>
          <a:p>
            <a:fld id="{30DD8669-1381-456D-9152-76B17665A2E2}" type="datetimeFigureOut">
              <a:rPr lang="en-US" smtClean="0"/>
              <a:t>11/13/2021</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6D6E4F21-2AA8-4FCA-9213-BEC765D560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звание и текст по вертикали">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текста по вертикали 2"/>
          <p:cNvSpPr>
            <a:spLocks noGrp="1" noEditPoints="1"/>
          </p:cNvSpPr>
          <p:nvPr>
            <p:ph type="body" orient="vert" idx="1"/>
          </p:nvPr>
        </p:nvSpPr>
        <p:spPr/>
        <p:txBody>
          <a:bodyPr vert="eaVert"/>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B7461332-109B-4216-A040-E2AE056BBB77}" type="datetimeFigureOut">
              <a:rPr lang="en-US" smtClean="0"/>
              <a:t>11/13/2021</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5B189D43-7D5D-4E8A-9AC3-41F16E7A8B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Название по вертикали и текст">
    <p:spTree>
      <p:nvGrpSpPr>
        <p:cNvPr id="1" name=""/>
        <p:cNvGrpSpPr/>
        <p:nvPr/>
      </p:nvGrpSpPr>
      <p:grpSpPr>
        <a:xfrm>
          <a:off x="0" y="0"/>
          <a:ext cx="0" cy="0"/>
          <a:chOff x="0" y="0"/>
          <a:chExt cx="0" cy="0"/>
        </a:xfrm>
      </p:grpSpPr>
      <p:sp>
        <p:nvSpPr>
          <p:cNvPr id="2" name="Название 1"/>
          <p:cNvSpPr>
            <a:spLocks noGrp="1" noEditPoints="1"/>
          </p:cNvSpPr>
          <p:nvPr>
            <p:ph type="title" orient="vert"/>
          </p:nvPr>
        </p:nvSpPr>
        <p:spPr>
          <a:xfrm>
            <a:off x="8724900" y="365125"/>
            <a:ext cx="2628900" cy="5811838"/>
          </a:xfrm>
        </p:spPr>
        <p:txBody>
          <a:bodyPr vert="eaVert"/>
          <a:lstStyle/>
          <a:p>
            <a:r>
              <a:rPr lang="ru-RU" altLang="en-US"/>
              <a:t>Щелкните для изменения стиля основного заголовка</a:t>
            </a:r>
          </a:p>
        </p:txBody>
      </p:sp>
      <p:sp>
        <p:nvSpPr>
          <p:cNvPr id="3" name="Заполнитель текста по вертикали 2"/>
          <p:cNvSpPr>
            <a:spLocks noGrp="1" noEditPoints="1"/>
          </p:cNvSpPr>
          <p:nvPr>
            <p:ph type="body" orient="vert" idx="1"/>
          </p:nvPr>
        </p:nvSpPr>
        <p:spPr>
          <a:xfrm>
            <a:off x="838200" y="365125"/>
            <a:ext cx="7734300" cy="5811838"/>
          </a:xfrm>
        </p:spPr>
        <p:txBody>
          <a:bodyPr vert="eaVert"/>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B0744073-5C39-4F22-9A95-A951DF155739}" type="datetimeFigureOut">
              <a:rPr lang="en-US" smtClean="0"/>
              <a:t>11/13/2021</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C84D46F2-ADE1-4EDE-8C39-67B9C61D1F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ние и контент">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idx="1"/>
          </p:nvPr>
        </p:nvSpPr>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10"/>
          </p:nvPr>
        </p:nvSpPr>
        <p:spPr/>
        <p:txBody>
          <a:bodyPr/>
          <a:lstStyle/>
          <a:p>
            <a:fld id="{01AF74D4-0C31-44FB-89AF-333C2B103954}" type="datetimeFigureOut">
              <a:rPr lang="en-US" smtClean="0"/>
              <a:t>11/13/2021</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5807818A-EAA9-414E-BCC0-1222C994AB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1850" y="1709738"/>
            <a:ext cx="10515600" cy="2852737"/>
          </a:xfrm>
        </p:spPr>
        <p:txBody>
          <a:bodyPr anchor="b"/>
          <a:lstStyle>
            <a:lvl1pPr>
              <a:defRPr sz="6000"/>
            </a:lvl1p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ltLang="en-US"/>
              <a:t>Щелкните для изменения стиля основного текста</a:t>
            </a:r>
          </a:p>
        </p:txBody>
      </p:sp>
      <p:sp>
        <p:nvSpPr>
          <p:cNvPr id="4" name="Заполнитель даты 3"/>
          <p:cNvSpPr>
            <a:spLocks noGrp="1" noEditPoints="1"/>
          </p:cNvSpPr>
          <p:nvPr>
            <p:ph type="dt" sz="half" idx="10"/>
          </p:nvPr>
        </p:nvSpPr>
        <p:spPr/>
        <p:txBody>
          <a:bodyPr/>
          <a:lstStyle/>
          <a:p>
            <a:fld id="{D66EAF66-51F2-4B1D-9CAA-516392A46DAF}" type="datetimeFigureOut">
              <a:rPr lang="en-US" smtClean="0"/>
              <a:t>11/13/2021</a:t>
            </a:fld>
            <a:endParaRPr lang="en-US"/>
          </a:p>
        </p:txBody>
      </p:sp>
      <p:sp>
        <p:nvSpPr>
          <p:cNvPr id="5" name="Заполнитель нижнего колонтитула 4"/>
          <p:cNvSpPr>
            <a:spLocks noGrp="1" noEditPoints="1"/>
          </p:cNvSpPr>
          <p:nvPr>
            <p:ph type="ftr" sz="quarter" idx="11"/>
          </p:nvPr>
        </p:nvSpPr>
        <p:spPr/>
        <p:txBody>
          <a:bodyPr/>
          <a:lstStyle/>
          <a:p>
            <a:endParaRPr lang="ru-RU" altLang="en-US"/>
          </a:p>
        </p:txBody>
      </p:sp>
      <p:sp>
        <p:nvSpPr>
          <p:cNvPr id="6" name="Заполнитель номера слайда 5"/>
          <p:cNvSpPr>
            <a:spLocks noGrp="1" noEditPoints="1"/>
          </p:cNvSpPr>
          <p:nvPr>
            <p:ph type="sldNum" sz="quarter" idx="12"/>
          </p:nvPr>
        </p:nvSpPr>
        <p:spPr/>
        <p:txBody>
          <a:bodyPr/>
          <a:lstStyle/>
          <a:p>
            <a:fld id="{ED8C18B8-0AB9-499B-80AD-C83B7785FF8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контента">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sz="half" idx="1"/>
          </p:nvPr>
        </p:nvSpPr>
        <p:spPr>
          <a:xfrm>
            <a:off x="838200" y="1825625"/>
            <a:ext cx="5181600" cy="435133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контента 3"/>
          <p:cNvSpPr>
            <a:spLocks noGrp="1" noEditPoints="1"/>
          </p:cNvSpPr>
          <p:nvPr>
            <p:ph sz="half" idx="2"/>
          </p:nvPr>
        </p:nvSpPr>
        <p:spPr>
          <a:xfrm>
            <a:off x="6172200" y="1825625"/>
            <a:ext cx="5181600" cy="435133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5" name="Заполнитель даты 4"/>
          <p:cNvSpPr>
            <a:spLocks noGrp="1" noEditPoints="1"/>
          </p:cNvSpPr>
          <p:nvPr>
            <p:ph type="dt" sz="half" idx="10"/>
          </p:nvPr>
        </p:nvSpPr>
        <p:spPr/>
        <p:txBody>
          <a:bodyPr/>
          <a:lstStyle/>
          <a:p>
            <a:fld id="{75610017-CDBA-482E-B9B7-C8AB3A109F89}" type="datetimeFigureOut">
              <a:rPr lang="en-US" smtClean="0"/>
              <a:t>11/13/2021</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0E2C45DB-E2D0-413F-A774-2A3FA58CE3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365125"/>
            <a:ext cx="10515600" cy="1325563"/>
          </a:xfrm>
        </p:spPr>
        <p:txBody>
          <a:body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en-US"/>
              <a:t>Щелкните для изменения стиля основного текста</a:t>
            </a:r>
          </a:p>
        </p:txBody>
      </p:sp>
      <p:sp>
        <p:nvSpPr>
          <p:cNvPr id="4" name="Заполнитель контента 3"/>
          <p:cNvSpPr>
            <a:spLocks noGrp="1" noEditPoints="1"/>
          </p:cNvSpPr>
          <p:nvPr>
            <p:ph sz="half" idx="2"/>
          </p:nvPr>
        </p:nvSpPr>
        <p:spPr>
          <a:xfrm>
            <a:off x="839788" y="2505075"/>
            <a:ext cx="5157787" cy="368458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5" name="Заполнитель текста 4"/>
          <p:cNvSpPr>
            <a:spLocks noGrp="1" noEditPoints="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en-US"/>
              <a:t>Щелкните для изменения стиля основного текста</a:t>
            </a:r>
          </a:p>
        </p:txBody>
      </p:sp>
      <p:sp>
        <p:nvSpPr>
          <p:cNvPr id="6" name="Заполнитель контента 5"/>
          <p:cNvSpPr>
            <a:spLocks noGrp="1" noEditPoints="1"/>
          </p:cNvSpPr>
          <p:nvPr>
            <p:ph sz="quarter" idx="4"/>
          </p:nvPr>
        </p:nvSpPr>
        <p:spPr>
          <a:xfrm>
            <a:off x="6172200" y="2505075"/>
            <a:ext cx="5183188" cy="3684588"/>
          </a:xfrm>
        </p:spPr>
        <p:txBody>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7" name="Заполнитель даты 6"/>
          <p:cNvSpPr>
            <a:spLocks noGrp="1" noEditPoints="1"/>
          </p:cNvSpPr>
          <p:nvPr>
            <p:ph type="dt" sz="half" idx="10"/>
          </p:nvPr>
        </p:nvSpPr>
        <p:spPr/>
        <p:txBody>
          <a:bodyPr/>
          <a:lstStyle/>
          <a:p>
            <a:fld id="{22073D13-A5DD-4361-86C6-8990952A8B11}" type="datetimeFigureOut">
              <a:rPr lang="en-US" smtClean="0"/>
              <a:t>11/13/2021</a:t>
            </a:fld>
            <a:endParaRPr lang="en-US"/>
          </a:p>
        </p:txBody>
      </p:sp>
      <p:sp>
        <p:nvSpPr>
          <p:cNvPr id="8" name="Заполнитель нижнего колонтитула 7"/>
          <p:cNvSpPr>
            <a:spLocks noGrp="1" noEditPoints="1"/>
          </p:cNvSpPr>
          <p:nvPr>
            <p:ph type="ftr" sz="quarter" idx="11"/>
          </p:nvPr>
        </p:nvSpPr>
        <p:spPr/>
        <p:txBody>
          <a:bodyPr/>
          <a:lstStyle/>
          <a:p>
            <a:endParaRPr lang="ru-RU" altLang="en-US"/>
          </a:p>
        </p:txBody>
      </p:sp>
      <p:sp>
        <p:nvSpPr>
          <p:cNvPr id="9" name="Заполнитель номера слайда 8"/>
          <p:cNvSpPr>
            <a:spLocks noGrp="1" noEditPoints="1"/>
          </p:cNvSpPr>
          <p:nvPr>
            <p:ph type="sldNum" sz="quarter" idx="12"/>
          </p:nvPr>
        </p:nvSpPr>
        <p:spPr/>
        <p:txBody>
          <a:bodyPr/>
          <a:lstStyle/>
          <a:p>
            <a:fld id="{97FD72D7-AE78-45EA-9A28-FCD2A8FC0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p:txBody>
          <a:bodyPr/>
          <a:lstStyle/>
          <a:p>
            <a:r>
              <a:rPr lang="ru-RU" altLang="en-US"/>
              <a:t>Щелкните для изменения стиля основного заголовка</a:t>
            </a:r>
          </a:p>
        </p:txBody>
      </p:sp>
      <p:sp>
        <p:nvSpPr>
          <p:cNvPr id="3" name="Заполнитель даты 2"/>
          <p:cNvSpPr>
            <a:spLocks noGrp="1" noEditPoints="1"/>
          </p:cNvSpPr>
          <p:nvPr>
            <p:ph type="dt" sz="half" idx="10"/>
          </p:nvPr>
        </p:nvSpPr>
        <p:spPr/>
        <p:txBody>
          <a:bodyPr/>
          <a:lstStyle/>
          <a:p>
            <a:fld id="{503C9B2A-B63E-4EF0-8861-FA6F31CBEC72}" type="datetimeFigureOut">
              <a:rPr lang="en-US" smtClean="0"/>
              <a:t>11/13/2021</a:t>
            </a:fld>
            <a:endParaRPr lang="en-US"/>
          </a:p>
        </p:txBody>
      </p:sp>
      <p:sp>
        <p:nvSpPr>
          <p:cNvPr id="4" name="Заполнитель нижнего колонтитула 3"/>
          <p:cNvSpPr>
            <a:spLocks noGrp="1" noEditPoints="1"/>
          </p:cNvSpPr>
          <p:nvPr>
            <p:ph type="ftr" sz="quarter" idx="11"/>
          </p:nvPr>
        </p:nvSpPr>
        <p:spPr/>
        <p:txBody>
          <a:bodyPr/>
          <a:lstStyle/>
          <a:p>
            <a:endParaRPr lang="ru-RU" altLang="en-US"/>
          </a:p>
        </p:txBody>
      </p:sp>
      <p:sp>
        <p:nvSpPr>
          <p:cNvPr id="5" name="Заполнитель номера слайда 4"/>
          <p:cNvSpPr>
            <a:spLocks noGrp="1" noEditPoints="1"/>
          </p:cNvSpPr>
          <p:nvPr>
            <p:ph type="sldNum" sz="quarter" idx="12"/>
          </p:nvPr>
        </p:nvSpPr>
        <p:spPr/>
        <p:txBody>
          <a:bodyPr/>
          <a:lstStyle/>
          <a:p>
            <a:fld id="{52899A15-DEB5-4B63-A373-0A9517BBF4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Заполнитель даты 1"/>
          <p:cNvSpPr>
            <a:spLocks noGrp="1" noEditPoints="1"/>
          </p:cNvSpPr>
          <p:nvPr>
            <p:ph type="dt" sz="half" idx="10"/>
          </p:nvPr>
        </p:nvSpPr>
        <p:spPr/>
        <p:txBody>
          <a:bodyPr/>
          <a:lstStyle/>
          <a:p>
            <a:fld id="{9C5A2552-342C-46AA-850C-74A1BFA910EB}" type="datetimeFigureOut">
              <a:rPr lang="en-US" smtClean="0"/>
              <a:t>11/13/2021</a:t>
            </a:fld>
            <a:endParaRPr lang="en-US"/>
          </a:p>
        </p:txBody>
      </p:sp>
      <p:sp>
        <p:nvSpPr>
          <p:cNvPr id="3" name="Заполнитель нижнего колонтитула 2"/>
          <p:cNvSpPr>
            <a:spLocks noGrp="1" noEditPoints="1"/>
          </p:cNvSpPr>
          <p:nvPr>
            <p:ph type="ftr" sz="quarter" idx="11"/>
          </p:nvPr>
        </p:nvSpPr>
        <p:spPr/>
        <p:txBody>
          <a:bodyPr/>
          <a:lstStyle/>
          <a:p>
            <a:endParaRPr lang="ru-RU" altLang="en-US"/>
          </a:p>
        </p:txBody>
      </p:sp>
      <p:sp>
        <p:nvSpPr>
          <p:cNvPr id="4" name="Заполнитель номера слайда 3"/>
          <p:cNvSpPr>
            <a:spLocks noGrp="1" noEditPoints="1"/>
          </p:cNvSpPr>
          <p:nvPr>
            <p:ph type="sldNum" sz="quarter" idx="12"/>
          </p:nvPr>
        </p:nvSpPr>
        <p:spPr/>
        <p:txBody>
          <a:bodyPr/>
          <a:lstStyle/>
          <a:p>
            <a:fld id="{4CEE70D1-58EA-4D24-A39D-A277F7D011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Контент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457200"/>
            <a:ext cx="3932237" cy="1600200"/>
          </a:xfrm>
        </p:spPr>
        <p:txBody>
          <a:bodyPr anchor="b"/>
          <a:lstStyle>
            <a:lvl1pPr>
              <a:defRPr sz="3200"/>
            </a:lvl1pPr>
          </a:lstStyle>
          <a:p>
            <a:r>
              <a:rPr lang="ru-RU" altLang="en-US"/>
              <a:t>Щелкните для изменения стиля основного заголовка</a:t>
            </a:r>
          </a:p>
        </p:txBody>
      </p:sp>
      <p:sp>
        <p:nvSpPr>
          <p:cNvPr id="3" name="Заполнитель контента 2"/>
          <p:cNvSpPr>
            <a:spLocks noGrp="1" noEditPoints="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текста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ltLang="en-US"/>
              <a:t>Щелкните для изменения стиля основного текста</a:t>
            </a:r>
          </a:p>
        </p:txBody>
      </p:sp>
      <p:sp>
        <p:nvSpPr>
          <p:cNvPr id="5" name="Заполнитель даты 4"/>
          <p:cNvSpPr>
            <a:spLocks noGrp="1" noEditPoints="1"/>
          </p:cNvSpPr>
          <p:nvPr>
            <p:ph type="dt" sz="half" idx="10"/>
          </p:nvPr>
        </p:nvSpPr>
        <p:spPr/>
        <p:txBody>
          <a:bodyPr/>
          <a:lstStyle/>
          <a:p>
            <a:fld id="{A244C59C-D113-4CB3-B4B2-49D55DA992C4}" type="datetimeFigureOut">
              <a:rPr lang="en-US" smtClean="0"/>
              <a:t>11/13/2021</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1AA2849C-D064-4305-9283-89A1125500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Изображение с подписью">
    <p:spTree>
      <p:nvGrpSpPr>
        <p:cNvPr id="1" name=""/>
        <p:cNvGrpSpPr/>
        <p:nvPr/>
      </p:nvGrpSpPr>
      <p:grpSpPr>
        <a:xfrm>
          <a:off x="0" y="0"/>
          <a:ext cx="0" cy="0"/>
          <a:chOff x="0" y="0"/>
          <a:chExt cx="0" cy="0"/>
        </a:xfrm>
      </p:grpSpPr>
      <p:sp>
        <p:nvSpPr>
          <p:cNvPr id="2" name="Название 1"/>
          <p:cNvSpPr>
            <a:spLocks noGrp="1" noEditPoints="1"/>
          </p:cNvSpPr>
          <p:nvPr>
            <p:ph type="title"/>
          </p:nvPr>
        </p:nvSpPr>
        <p:spPr>
          <a:xfrm>
            <a:off x="839788" y="457200"/>
            <a:ext cx="3932237" cy="1600200"/>
          </a:xfrm>
        </p:spPr>
        <p:txBody>
          <a:bodyPr anchor="b"/>
          <a:lstStyle>
            <a:lvl1pPr>
              <a:defRPr sz="3200"/>
            </a:lvl1pPr>
          </a:lstStyle>
          <a:p>
            <a:r>
              <a:rPr lang="ru-RU" altLang="en-US"/>
              <a:t>Щелкните для изменения стиля основного заголовка</a:t>
            </a:r>
          </a:p>
        </p:txBody>
      </p:sp>
      <p:sp>
        <p:nvSpPr>
          <p:cNvPr id="3" name="Заполнитель изображения 2"/>
          <p:cNvSpPr>
            <a:spLocks noGrp="1" noEditPoints="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altLang="en-US"/>
              <a:t>Щелкните значок, чтобы добавить рисунок</a:t>
            </a:r>
          </a:p>
        </p:txBody>
      </p:sp>
      <p:sp>
        <p:nvSpPr>
          <p:cNvPr id="4" name="Заполнитель текста 3"/>
          <p:cNvSpPr>
            <a:spLocks noGrp="1" noEditPoints="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ltLang="en-US"/>
              <a:t>Щелкните для изменения стиля основного текста</a:t>
            </a:r>
          </a:p>
        </p:txBody>
      </p:sp>
      <p:sp>
        <p:nvSpPr>
          <p:cNvPr id="5" name="Заполнитель даты 4"/>
          <p:cNvSpPr>
            <a:spLocks noGrp="1" noEditPoints="1"/>
          </p:cNvSpPr>
          <p:nvPr>
            <p:ph type="dt" sz="half" idx="10"/>
          </p:nvPr>
        </p:nvSpPr>
        <p:spPr/>
        <p:txBody>
          <a:bodyPr/>
          <a:lstStyle/>
          <a:p>
            <a:fld id="{525CAEA6-6AE5-4923-9D8A-A806BFC44B82}" type="datetimeFigureOut">
              <a:rPr lang="en-US" smtClean="0"/>
              <a:t>11/13/2021</a:t>
            </a:fld>
            <a:endParaRPr lang="en-US"/>
          </a:p>
        </p:txBody>
      </p:sp>
      <p:sp>
        <p:nvSpPr>
          <p:cNvPr id="6" name="Заполнитель нижнего колонтитула 5"/>
          <p:cNvSpPr>
            <a:spLocks noGrp="1" noEditPoints="1"/>
          </p:cNvSpPr>
          <p:nvPr>
            <p:ph type="ftr" sz="quarter" idx="11"/>
          </p:nvPr>
        </p:nvSpPr>
        <p:spPr/>
        <p:txBody>
          <a:bodyPr/>
          <a:lstStyle/>
          <a:p>
            <a:endParaRPr lang="ru-RU" altLang="en-US"/>
          </a:p>
        </p:txBody>
      </p:sp>
      <p:sp>
        <p:nvSpPr>
          <p:cNvPr id="7" name="Заполнитель номера слайда 6"/>
          <p:cNvSpPr>
            <a:spLocks noGrp="1" noEditPoints="1"/>
          </p:cNvSpPr>
          <p:nvPr>
            <p:ph type="sldNum" sz="quarter" idx="12"/>
          </p:nvPr>
        </p:nvSpPr>
        <p:spPr/>
        <p:txBody>
          <a:bodyPr/>
          <a:lstStyle/>
          <a:p>
            <a:fld id="{CF496BC1-1331-453F-A4D0-2CC3A4F9E7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названия 1"/>
          <p:cNvSpPr>
            <a:spLocks noGrp="1" noEditPoints="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ltLang="en-US"/>
              <a:t>Щелкните для изменения стиля основного заголовка</a:t>
            </a:r>
          </a:p>
        </p:txBody>
      </p:sp>
      <p:sp>
        <p:nvSpPr>
          <p:cNvPr id="3" name="Заполнитель текста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ltLang="en-US"/>
              <a:t>Щелкните для изменения стиля основного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Заполнитель даты 3"/>
          <p:cNvSpPr>
            <a:spLocks noGrp="1" noEditPoints="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C36B8-D485-4F79-A6BF-BA89B061DF0D}" type="datetimeFigureOut">
              <a:rPr lang="en-US" smtClean="0"/>
              <a:t>11/13/2021</a:t>
            </a:fld>
            <a:endParaRPr lang="en-US"/>
          </a:p>
        </p:txBody>
      </p:sp>
      <p:sp>
        <p:nvSpPr>
          <p:cNvPr id="5" name="Заполнитель нижнего колонтитула 4"/>
          <p:cNvSpPr>
            <a:spLocks noGrp="1" noEditPoints="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ltLang="en-US"/>
          </a:p>
        </p:txBody>
      </p:sp>
      <p:sp>
        <p:nvSpPr>
          <p:cNvPr id="6" name="Заполнитель номера слайда 5"/>
          <p:cNvSpPr>
            <a:spLocks noGrp="1" noEditPoints="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B61F2-6DA1-4B3B-ACCD-25C66D00EE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ikipedia.org/wiki/&#1041;&#1072;&#1096;&#1090;&#1072;_(&#1079;&#1073;&#1088;&#1086;&#1103;)" TargetMode="External"/><Relationship Id="rId2" Type="http://schemas.openxmlformats.org/officeDocument/2006/relationships/hyperlink" Target="https://navy.mil.gov.u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k.wikipedia.org/wiki/%D0%91%D0%BE%D0%B9%D0%BE%D0%B2%D0%B8%D0%B9_%D0%BA%D0%BE%D1%80%D0%B0%D0%B1%D0%B5%D0%BB%D1%8C" TargetMode="External"/><Relationship Id="rId2" Type="http://schemas.openxmlformats.org/officeDocument/2006/relationships/hyperlink" Target="https://uk.wikipedia.org/wiki/%D0%90%D1%80%D1%82%D0%B8%D0%BB%D0%B5%D1%80%D1%96%D1%8F"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uk.wikipedia.org/wiki/%D0%9F%D0%BE%D0%B2%D1%96%D1%82%D1%80%D1%8F%D0%BD%D0%B0_%D1%86%D1%96%D0%BB%D1%8C" TargetMode="External"/><Relationship Id="rId4" Type="http://schemas.openxmlformats.org/officeDocument/2006/relationships/hyperlink" Target="https://uk.wikipedia.org/wiki/%D0%90%D1%80%D1%82%D0%B8%D0%BB%D0%B5%D1%80%D1%96%D0%B9%D1%81%D1%8C%D0%BA%D0%B8%D0%B9_%D0%B2%D0%BE%D0%B3%D0%BE%D0%BD%D1%8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noEditPoints="1"/>
          </p:cNvSpPr>
          <p:nvPr>
            <p:ph type="ctrTitle"/>
          </p:nvPr>
        </p:nvSpPr>
        <p:spPr>
          <a:xfrm>
            <a:off x="595223" y="365282"/>
            <a:ext cx="11179834" cy="6292683"/>
          </a:xfrm>
        </p:spPr>
        <p:txBody>
          <a:bodyPr>
            <a:normAutofit/>
          </a:bodyPr>
          <a:lstStyle/>
          <a:p>
            <a:pPr>
              <a:lnSpc>
                <a:spcPct val="100000"/>
              </a:lnSpc>
            </a:pPr>
            <a:r>
              <a:rPr lang="uk-UA" altLang="en-US" sz="5000" b="1" dirty="0" smtClean="0">
                <a:solidFill>
                  <a:srgbClr val="FF0000"/>
                </a:solidFill>
                <a:latin typeface="Comic Sans MS" pitchFamily="66" charset="0"/>
                <a:ea typeface="Comic Sans MS" pitchFamily="66" charset="0"/>
                <a:cs typeface="Comic Sans MS" pitchFamily="66" charset="0"/>
              </a:rPr>
              <a:t/>
            </a:r>
            <a:br>
              <a:rPr lang="uk-UA" altLang="en-US" sz="5000" b="1" dirty="0" smtClean="0">
                <a:solidFill>
                  <a:srgbClr val="FF0000"/>
                </a:solidFill>
                <a:latin typeface="Comic Sans MS" pitchFamily="66" charset="0"/>
                <a:ea typeface="Comic Sans MS" pitchFamily="66" charset="0"/>
                <a:cs typeface="Comic Sans MS" pitchFamily="66" charset="0"/>
              </a:rPr>
            </a:br>
            <a:r>
              <a:rPr lang="uk-UA" altLang="en-US" sz="5000" b="1" dirty="0">
                <a:solidFill>
                  <a:srgbClr val="FF0000"/>
                </a:solidFill>
                <a:latin typeface="Comic Sans MS" pitchFamily="66" charset="0"/>
                <a:ea typeface="Comic Sans MS" pitchFamily="66" charset="0"/>
                <a:cs typeface="Comic Sans MS" pitchFamily="66" charset="0"/>
              </a:rPr>
              <a:t/>
            </a:r>
            <a:br>
              <a:rPr lang="uk-UA" altLang="en-US" sz="5000" b="1" dirty="0">
                <a:solidFill>
                  <a:srgbClr val="FF0000"/>
                </a:solidFill>
                <a:latin typeface="Comic Sans MS" pitchFamily="66" charset="0"/>
                <a:ea typeface="Comic Sans MS" pitchFamily="66" charset="0"/>
                <a:cs typeface="Comic Sans MS" pitchFamily="66" charset="0"/>
              </a:rPr>
            </a:br>
            <a:r>
              <a:rPr lang="uk-UA" altLang="en-US" sz="5000" b="1" dirty="0" err="1" smtClean="0">
                <a:solidFill>
                  <a:srgbClr val="FF0000"/>
                </a:solidFill>
                <a:latin typeface="Comic Sans MS" pitchFamily="66" charset="0"/>
                <a:ea typeface="Comic Sans MS" pitchFamily="66" charset="0"/>
                <a:cs typeface="Comic Sans MS" pitchFamily="66" charset="0"/>
              </a:rPr>
              <a:t>судномодельний</a:t>
            </a:r>
            <a:r>
              <a:rPr lang="uk-UA" altLang="en-US" sz="5000" b="1" dirty="0" smtClean="0">
                <a:solidFill>
                  <a:srgbClr val="FF0000"/>
                </a:solidFill>
                <a:latin typeface="Comic Sans MS" pitchFamily="66" charset="0"/>
                <a:ea typeface="Comic Sans MS" pitchFamily="66" charset="0"/>
                <a:cs typeface="Comic Sans MS" pitchFamily="66" charset="0"/>
              </a:rPr>
              <a:t> гурток </a:t>
            </a:r>
            <a:r>
              <a:rPr lang="uk-UA" altLang="en-US" sz="5000" b="1" dirty="0" smtClean="0">
                <a:solidFill>
                  <a:srgbClr val="00B050"/>
                </a:solidFill>
                <a:latin typeface="Comic Sans MS" pitchFamily="66" charset="0"/>
                <a:ea typeface="Comic Sans MS" pitchFamily="66" charset="0"/>
                <a:cs typeface="Comic Sans MS" pitchFamily="66" charset="0"/>
              </a:rPr>
              <a:t>НВК</a:t>
            </a:r>
            <a:r>
              <a:rPr lang="uk-UA" altLang="en-US" sz="5000" b="1" dirty="0" smtClean="0">
                <a:solidFill>
                  <a:srgbClr val="FF0000"/>
                </a:solidFill>
                <a:latin typeface="Comic Sans MS" pitchFamily="66" charset="0"/>
                <a:ea typeface="Comic Sans MS" pitchFamily="66" charset="0"/>
                <a:cs typeface="Comic Sans MS" pitchFamily="66" charset="0"/>
              </a:rPr>
              <a:t> </a:t>
            </a:r>
            <a:endParaRPr lang="uk-UA" altLang="en-US" sz="5000" b="1" dirty="0">
              <a:solidFill>
                <a:srgbClr val="FF0000"/>
              </a:solidFill>
              <a:latin typeface="Comic Sans MS" pitchFamily="66" charset="0"/>
              <a:ea typeface="Comic Sans MS" pitchFamily="66" charset="0"/>
              <a:cs typeface="Comic Sans MS" pitchFamily="66" charset="0"/>
            </a:endParaRPr>
          </a:p>
          <a:p>
            <a:r>
              <a:rPr lang="uk-UA" altLang="en-US" sz="4000" b="1" dirty="0">
                <a:solidFill>
                  <a:srgbClr val="FF0000"/>
                </a:solidFill>
                <a:latin typeface="Comic Sans MS" pitchFamily="66" charset="0"/>
                <a:ea typeface="Comic Sans MS" pitchFamily="66" charset="0"/>
                <a:cs typeface="Comic Sans MS" pitchFamily="66" charset="0"/>
              </a:rPr>
              <a:t>презентує</a:t>
            </a:r>
          </a:p>
          <a:p>
            <a:r>
              <a:rPr lang="uk-UA" altLang="en-US" sz="4000" b="1" dirty="0">
                <a:solidFill>
                  <a:srgbClr val="FF0000"/>
                </a:solidFill>
                <a:latin typeface="Comic Sans MS" pitchFamily="66" charset="0"/>
                <a:ea typeface="Comic Sans MS" pitchFamily="66" charset="0"/>
                <a:cs typeface="Comic Sans MS" pitchFamily="66" charset="0"/>
              </a:rPr>
              <a:t>заняття основного рівня </a:t>
            </a:r>
            <a:r>
              <a:rPr lang="uk-UA" altLang="en-US" sz="4000" b="1" dirty="0" smtClean="0">
                <a:solidFill>
                  <a:srgbClr val="FF0000"/>
                </a:solidFill>
                <a:latin typeface="Comic Sans MS" pitchFamily="66" charset="0"/>
                <a:ea typeface="Comic Sans MS" pitchFamily="66" charset="0"/>
                <a:cs typeface="Comic Sans MS" pitchFamily="66" charset="0"/>
              </a:rPr>
              <a:t/>
            </a:r>
            <a:br>
              <a:rPr lang="uk-UA" altLang="en-US" sz="4000" b="1" dirty="0" smtClean="0">
                <a:solidFill>
                  <a:srgbClr val="FF0000"/>
                </a:solidFill>
                <a:latin typeface="Comic Sans MS" pitchFamily="66" charset="0"/>
                <a:ea typeface="Comic Sans MS" pitchFamily="66" charset="0"/>
                <a:cs typeface="Comic Sans MS" pitchFamily="66" charset="0"/>
              </a:rPr>
            </a:br>
            <a:r>
              <a:rPr lang="uk-UA" altLang="en-US" sz="4000" b="1" dirty="0" smtClean="0">
                <a:solidFill>
                  <a:srgbClr val="FF0000"/>
                </a:solidFill>
                <a:latin typeface="Comic Sans MS" pitchFamily="66" charset="0"/>
                <a:ea typeface="Comic Sans MS" pitchFamily="66" charset="0"/>
                <a:cs typeface="Comic Sans MS" pitchFamily="66" charset="0"/>
              </a:rPr>
              <a:t>«Військове озброєння. Частина 2»</a:t>
            </a:r>
            <a:br>
              <a:rPr lang="uk-UA" altLang="en-US" sz="4000" b="1" dirty="0" smtClean="0">
                <a:solidFill>
                  <a:srgbClr val="FF0000"/>
                </a:solidFill>
                <a:latin typeface="Comic Sans MS" pitchFamily="66" charset="0"/>
                <a:ea typeface="Comic Sans MS" pitchFamily="66" charset="0"/>
                <a:cs typeface="Comic Sans MS" pitchFamily="66" charset="0"/>
              </a:rPr>
            </a:br>
            <a:r>
              <a:rPr lang="uk-UA" altLang="en-US" sz="2400" b="1" dirty="0" smtClean="0">
                <a:solidFill>
                  <a:srgbClr val="FF0000"/>
                </a:solidFill>
                <a:latin typeface="Comic Sans MS" pitchFamily="66" charset="0"/>
                <a:ea typeface="Comic Sans MS" pitchFamily="66" charset="0"/>
                <a:cs typeface="Comic Sans MS" pitchFamily="66" charset="0"/>
              </a:rPr>
              <a:t>12.11.2021 Віталій Бугайов </a:t>
            </a:r>
            <a:endParaRPr lang="uk-UA" altLang="en-US" sz="2400" b="1" dirty="0">
              <a:solidFill>
                <a:srgbClr val="FF0000"/>
              </a:solidFill>
              <a:latin typeface="Comic Sans MS" pitchFamily="66" charset="0"/>
              <a:ea typeface="Comic Sans MS" pitchFamily="66" charset="0"/>
              <a:cs typeface="Comic Sans MS" pitchFamily="66" charset="0"/>
            </a:endParaRPr>
          </a:p>
          <a:p>
            <a:endParaRPr lang="uk-UA" altLang="en-US" dirty="0"/>
          </a:p>
        </p:txBody>
      </p:sp>
      <p:pic>
        <p:nvPicPr>
          <p:cNvPr id="4" name="Изображение 3"/>
          <p:cNvPicPr>
            <a:picLocks noChangeAspect="1"/>
          </p:cNvPicPr>
          <p:nvPr/>
        </p:nvPicPr>
        <p:blipFill>
          <a:blip r:embed="rId3"/>
          <a:srcRect/>
          <a:stretch>
            <a:fillRect/>
          </a:stretch>
        </p:blipFill>
        <p:spPr>
          <a:xfrm>
            <a:off x="3835188" y="365282"/>
            <a:ext cx="4903619" cy="25504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33245"/>
            <a:ext cx="10515600" cy="5443718"/>
          </a:xfrm>
        </p:spPr>
        <p:txBody>
          <a:bodyPr>
            <a:normAutofit/>
          </a:bodyPr>
          <a:lstStyle/>
          <a:p>
            <a:pPr algn="just"/>
            <a:r>
              <a:rPr lang="ru-RU" dirty="0" err="1"/>
              <a:t>Кораблі</a:t>
            </a:r>
            <a:r>
              <a:rPr lang="ru-RU" dirty="0"/>
              <a:t> </a:t>
            </a:r>
            <a:r>
              <a:rPr lang="ru-RU" dirty="0" err="1"/>
              <a:t>морської</a:t>
            </a:r>
            <a:r>
              <a:rPr lang="ru-RU" dirty="0"/>
              <a:t> </a:t>
            </a:r>
            <a:r>
              <a:rPr lang="ru-RU" dirty="0" err="1"/>
              <a:t>охорони</a:t>
            </a:r>
            <a:r>
              <a:rPr lang="ru-RU" dirty="0"/>
              <a:t> пр. 1204 «Шмель» (</a:t>
            </a:r>
            <a:r>
              <a:rPr lang="ru-RU" dirty="0" err="1"/>
              <a:t>Джміль</a:t>
            </a:r>
            <a:r>
              <a:rPr lang="ru-RU" dirty="0"/>
              <a:t>) – проект </a:t>
            </a:r>
            <a:r>
              <a:rPr lang="ru-RU" dirty="0" err="1"/>
              <a:t>річкових</a:t>
            </a:r>
            <a:r>
              <a:rPr lang="ru-RU" dirty="0"/>
              <a:t> </a:t>
            </a:r>
            <a:r>
              <a:rPr lang="ru-RU" dirty="0" err="1"/>
              <a:t>артилерійських</a:t>
            </a:r>
            <a:r>
              <a:rPr lang="ru-RU" dirty="0"/>
              <a:t> </a:t>
            </a:r>
            <a:r>
              <a:rPr lang="ru-RU" dirty="0" err="1"/>
              <a:t>катерів</a:t>
            </a:r>
            <a:r>
              <a:rPr lang="ru-RU" dirty="0"/>
              <a:t> </a:t>
            </a:r>
            <a:r>
              <a:rPr lang="ru-RU" dirty="0" err="1" smtClean="0"/>
              <a:t>часів</a:t>
            </a:r>
            <a:r>
              <a:rPr lang="ru-RU" dirty="0" smtClean="0"/>
              <a:t>, </a:t>
            </a:r>
            <a:r>
              <a:rPr lang="ru-RU" dirty="0" err="1"/>
              <a:t>призначені</a:t>
            </a:r>
            <a:r>
              <a:rPr lang="ru-RU" dirty="0"/>
              <a:t> для </a:t>
            </a:r>
            <a:r>
              <a:rPr lang="ru-RU" dirty="0" err="1"/>
              <a:t>несення</a:t>
            </a:r>
            <a:r>
              <a:rPr lang="ru-RU" dirty="0"/>
              <a:t> </a:t>
            </a:r>
            <a:r>
              <a:rPr lang="ru-RU" dirty="0" err="1"/>
              <a:t>дозорної</a:t>
            </a:r>
            <a:r>
              <a:rPr lang="ru-RU" dirty="0"/>
              <a:t> </a:t>
            </a:r>
            <a:r>
              <a:rPr lang="ru-RU" dirty="0" err="1"/>
              <a:t>служби</a:t>
            </a:r>
            <a:r>
              <a:rPr lang="ru-RU" dirty="0"/>
              <a:t> на </a:t>
            </a:r>
            <a:r>
              <a:rPr lang="ru-RU" dirty="0" err="1"/>
              <a:t>річках</a:t>
            </a:r>
            <a:r>
              <a:rPr lang="ru-RU" dirty="0"/>
              <a:t> та озерах, </a:t>
            </a:r>
            <a:r>
              <a:rPr lang="ru-RU" dirty="0" err="1"/>
              <a:t>підтримки</a:t>
            </a:r>
            <a:r>
              <a:rPr lang="ru-RU" dirty="0"/>
              <a:t> </a:t>
            </a:r>
            <a:r>
              <a:rPr lang="ru-RU" dirty="0" err="1"/>
              <a:t>сухопутних</a:t>
            </a:r>
            <a:r>
              <a:rPr lang="ru-RU" dirty="0"/>
              <a:t> </a:t>
            </a:r>
            <a:r>
              <a:rPr lang="ru-RU" dirty="0" err="1"/>
              <a:t>військ</a:t>
            </a:r>
            <a:r>
              <a:rPr lang="ru-RU" dirty="0"/>
              <a:t> </a:t>
            </a:r>
            <a:r>
              <a:rPr lang="ru-RU" dirty="0" err="1"/>
              <a:t>артилерійсько-кулеметним</a:t>
            </a:r>
            <a:r>
              <a:rPr lang="ru-RU" dirty="0"/>
              <a:t> вогнем, </a:t>
            </a:r>
            <a:r>
              <a:rPr lang="ru-RU" dirty="0" err="1"/>
              <a:t>перевезення</a:t>
            </a:r>
            <a:r>
              <a:rPr lang="ru-RU" dirty="0"/>
              <a:t> </a:t>
            </a:r>
            <a:r>
              <a:rPr lang="ru-RU" dirty="0" err="1"/>
              <a:t>особового</a:t>
            </a:r>
            <a:r>
              <a:rPr lang="ru-RU" dirty="0"/>
              <a:t> складу з </a:t>
            </a:r>
            <a:r>
              <a:rPr lang="ru-RU" dirty="0" err="1"/>
              <a:t>озброєнням</a:t>
            </a:r>
            <a:r>
              <a:rPr lang="ru-RU" dirty="0"/>
              <a:t> </a:t>
            </a:r>
            <a:r>
              <a:rPr lang="ru-RU" dirty="0" err="1"/>
              <a:t>під</a:t>
            </a:r>
            <a:r>
              <a:rPr lang="ru-RU" dirty="0"/>
              <a:t> час переправ і </a:t>
            </a:r>
            <a:r>
              <a:rPr lang="ru-RU" dirty="0" err="1"/>
              <a:t>дій</a:t>
            </a:r>
            <a:r>
              <a:rPr lang="ru-RU" dirty="0"/>
              <a:t> у </a:t>
            </a:r>
            <a:r>
              <a:rPr lang="ru-RU" dirty="0" err="1"/>
              <a:t>басейнах</a:t>
            </a:r>
            <a:r>
              <a:rPr lang="ru-RU" dirty="0"/>
              <a:t> </a:t>
            </a:r>
            <a:r>
              <a:rPr lang="ru-RU" dirty="0" err="1"/>
              <a:t>річок</a:t>
            </a:r>
            <a:r>
              <a:rPr lang="ru-RU" dirty="0"/>
              <a:t>, а </a:t>
            </a:r>
            <a:r>
              <a:rPr lang="ru-RU" dirty="0" err="1"/>
              <a:t>також</a:t>
            </a:r>
            <a:r>
              <a:rPr lang="ru-RU" dirty="0"/>
              <a:t> для </a:t>
            </a:r>
            <a:r>
              <a:rPr lang="ru-RU" dirty="0" err="1"/>
              <a:t>дій</a:t>
            </a:r>
            <a:r>
              <a:rPr lang="ru-RU" dirty="0"/>
              <a:t> в </a:t>
            </a:r>
            <a:r>
              <a:rPr lang="ru-RU" dirty="0" err="1"/>
              <a:t>прибережних</a:t>
            </a:r>
            <a:r>
              <a:rPr lang="ru-RU" dirty="0"/>
              <a:t> </a:t>
            </a:r>
            <a:r>
              <a:rPr lang="ru-RU" dirty="0" err="1"/>
              <a:t>мілководних</a:t>
            </a:r>
            <a:r>
              <a:rPr lang="ru-RU" dirty="0"/>
              <a:t> районах </a:t>
            </a:r>
            <a:r>
              <a:rPr lang="ru-RU" dirty="0" err="1"/>
              <a:t>морів</a:t>
            </a:r>
            <a:r>
              <a:rPr lang="ru-RU" dirty="0"/>
              <a:t>.</a:t>
            </a:r>
          </a:p>
          <a:p>
            <a:pPr algn="just"/>
            <a:r>
              <a:rPr lang="ru-RU" dirty="0" err="1"/>
              <a:t>Бронекатери</a:t>
            </a:r>
            <a:r>
              <a:rPr lang="ru-RU" dirty="0"/>
              <a:t> проекту 1204 попри </a:t>
            </a:r>
            <a:r>
              <a:rPr lang="ru-RU" dirty="0" err="1"/>
              <a:t>свій</a:t>
            </a:r>
            <a:r>
              <a:rPr lang="ru-RU" dirty="0"/>
              <a:t> </a:t>
            </a:r>
            <a:r>
              <a:rPr lang="ru-RU" dirty="0" err="1"/>
              <a:t>поважний</a:t>
            </a:r>
            <a:r>
              <a:rPr lang="ru-RU" dirty="0"/>
              <a:t> </a:t>
            </a:r>
            <a:r>
              <a:rPr lang="ru-RU" dirty="0" err="1"/>
              <a:t>вік</a:t>
            </a:r>
            <a:r>
              <a:rPr lang="ru-RU" dirty="0"/>
              <a:t> є </a:t>
            </a:r>
            <a:r>
              <a:rPr lang="ru-RU" dirty="0" err="1"/>
              <a:t>доволі</a:t>
            </a:r>
            <a:r>
              <a:rPr lang="ru-RU" dirty="0"/>
              <a:t> </a:t>
            </a:r>
            <a:r>
              <a:rPr lang="ru-RU" dirty="0" err="1"/>
              <a:t>грізною</a:t>
            </a:r>
            <a:r>
              <a:rPr lang="ru-RU" dirty="0"/>
              <a:t> </a:t>
            </a:r>
            <a:r>
              <a:rPr lang="ru-RU" dirty="0" err="1"/>
              <a:t>зброєю</a:t>
            </a:r>
            <a:r>
              <a:rPr lang="ru-RU" dirty="0"/>
              <a:t> на </a:t>
            </a:r>
            <a:r>
              <a:rPr lang="ru-RU" dirty="0" err="1"/>
              <a:t>Азовському</a:t>
            </a:r>
            <a:r>
              <a:rPr lang="ru-RU" dirty="0"/>
              <a:t> </a:t>
            </a:r>
            <a:r>
              <a:rPr lang="ru-RU" dirty="0" err="1"/>
              <a:t>морі</a:t>
            </a:r>
            <a:r>
              <a:rPr lang="ru-RU" dirty="0"/>
              <a:t>, вони </a:t>
            </a:r>
            <a:r>
              <a:rPr lang="ru-RU" dirty="0" err="1"/>
              <a:t>озброєні</a:t>
            </a:r>
            <a:r>
              <a:rPr lang="ru-RU" dirty="0"/>
              <a:t>:</a:t>
            </a:r>
          </a:p>
          <a:p>
            <a:r>
              <a:rPr lang="ru-RU" dirty="0"/>
              <a:t>одна 76-мм </a:t>
            </a:r>
            <a:r>
              <a:rPr lang="ru-RU" dirty="0" err="1"/>
              <a:t>гармата</a:t>
            </a:r>
            <a:r>
              <a:rPr lang="ru-RU" dirty="0"/>
              <a:t> </a:t>
            </a:r>
            <a:r>
              <a:rPr lang="ru-RU" dirty="0" smtClean="0"/>
              <a:t>Д-56ТС</a:t>
            </a:r>
            <a:r>
              <a:rPr lang="ru-RU" dirty="0"/>
              <a:t/>
            </a:r>
            <a:br>
              <a:rPr lang="ru-RU" dirty="0"/>
            </a:br>
            <a:r>
              <a:rPr lang="ru-RU" dirty="0"/>
              <a:t>спарена 25-мм </a:t>
            </a:r>
            <a:r>
              <a:rPr lang="ru-RU" dirty="0" err="1"/>
              <a:t>артустановка</a:t>
            </a:r>
            <a:r>
              <a:rPr lang="ru-RU" dirty="0"/>
              <a:t> АС </a:t>
            </a:r>
            <a:r>
              <a:rPr lang="ru-RU" dirty="0" smtClean="0"/>
              <a:t>2М-3М</a:t>
            </a:r>
            <a:r>
              <a:rPr lang="ru-RU" dirty="0"/>
              <a:t/>
            </a:r>
            <a:br>
              <a:rPr lang="ru-RU" dirty="0"/>
            </a:br>
            <a:r>
              <a:rPr lang="ru-RU" dirty="0" err="1"/>
              <a:t>чотири</a:t>
            </a:r>
            <a:r>
              <a:rPr lang="ru-RU" dirty="0"/>
              <a:t> 30-мм </a:t>
            </a:r>
            <a:r>
              <a:rPr lang="ru-RU" dirty="0" err="1"/>
              <a:t>автоматичних</a:t>
            </a:r>
            <a:r>
              <a:rPr lang="ru-RU" dirty="0"/>
              <a:t> </a:t>
            </a:r>
            <a:r>
              <a:rPr lang="ru-RU" dirty="0" err="1"/>
              <a:t>гранатомети</a:t>
            </a:r>
            <a:r>
              <a:rPr lang="ru-RU" dirty="0"/>
              <a:t> АГС-17</a:t>
            </a:r>
            <a:br>
              <a:rPr lang="ru-RU" dirty="0"/>
            </a:br>
            <a:r>
              <a:rPr lang="ru-RU" dirty="0"/>
              <a:t>7,62мм </a:t>
            </a:r>
            <a:r>
              <a:rPr lang="ru-RU" dirty="0" err="1"/>
              <a:t>кулемет</a:t>
            </a:r>
            <a:r>
              <a:rPr lang="ru-RU" dirty="0"/>
              <a:t> СГМТ</a:t>
            </a:r>
            <a:br>
              <a:rPr lang="ru-RU" dirty="0"/>
            </a:br>
            <a:r>
              <a:rPr lang="ru-RU" dirty="0"/>
              <a:t>17 </a:t>
            </a:r>
            <a:r>
              <a:rPr lang="ru-RU" dirty="0" err="1"/>
              <a:t>пускових</a:t>
            </a:r>
            <a:r>
              <a:rPr lang="ru-RU" dirty="0"/>
              <a:t> для РСЗВ БМ-14-1</a:t>
            </a:r>
          </a:p>
          <a:p>
            <a:endParaRPr lang="ru-RU" dirty="0"/>
          </a:p>
        </p:txBody>
      </p:sp>
    </p:spTree>
    <p:extLst>
      <p:ext uri="{BB962C8B-B14F-4D97-AF65-F5344CB8AC3E}">
        <p14:creationId xmlns:p14="http://schemas.microsoft.com/office/powerpoint/2010/main" val="128483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21102"/>
            <a:ext cx="10515600" cy="5555861"/>
          </a:xfrm>
        </p:spPr>
        <p:txBody>
          <a:bodyPr/>
          <a:lstStyle/>
          <a:p>
            <a:r>
              <a:rPr lang="ru-RU" dirty="0"/>
              <a:t>На </a:t>
            </a:r>
            <a:r>
              <a:rPr lang="ru-RU" dirty="0" err="1"/>
              <a:t>підприємстві</a:t>
            </a:r>
            <a:r>
              <a:rPr lang="ru-RU" dirty="0"/>
              <a:t> ТОВ «</a:t>
            </a:r>
            <a:r>
              <a:rPr lang="ru-RU" dirty="0" err="1"/>
              <a:t>Дунайсудосервіс</a:t>
            </a:r>
            <a:r>
              <a:rPr lang="ru-RU" dirty="0"/>
              <a:t>» </a:t>
            </a:r>
            <a:r>
              <a:rPr lang="ru-RU" dirty="0" err="1"/>
              <a:t>було</a:t>
            </a:r>
            <a:r>
              <a:rPr lang="ru-RU" dirty="0"/>
              <a:t> завершено </a:t>
            </a:r>
            <a:r>
              <a:rPr lang="ru-RU" dirty="0" err="1"/>
              <a:t>доковий</a:t>
            </a:r>
            <a:r>
              <a:rPr lang="ru-RU" dirty="0"/>
              <a:t> ремонт корабля </a:t>
            </a:r>
            <a:r>
              <a:rPr lang="ru-RU" dirty="0" err="1"/>
              <a:t>морської</a:t>
            </a:r>
            <a:r>
              <a:rPr lang="ru-RU" dirty="0"/>
              <a:t> </a:t>
            </a:r>
            <a:r>
              <a:rPr lang="ru-RU" dirty="0" err="1"/>
              <a:t>охорони</a:t>
            </a:r>
            <a:r>
              <a:rPr lang="ru-RU" dirty="0"/>
              <a:t> «</a:t>
            </a:r>
            <a:r>
              <a:rPr lang="ru-RU" dirty="0" err="1"/>
              <a:t>Ніжин</a:t>
            </a:r>
            <a:r>
              <a:rPr lang="ru-RU" dirty="0"/>
              <a:t>» (</a:t>
            </a:r>
            <a:r>
              <a:rPr lang="en-US" dirty="0"/>
              <a:t>BG-83).</a:t>
            </a:r>
          </a:p>
          <a:p>
            <a:r>
              <a:rPr lang="ru-RU" dirty="0" smtClean="0"/>
              <a:t>В </a:t>
            </a:r>
            <a:r>
              <a:rPr lang="ru-RU" dirty="0" err="1"/>
              <a:t>ході</a:t>
            </a:r>
            <a:r>
              <a:rPr lang="ru-RU" dirty="0"/>
              <a:t> </a:t>
            </a:r>
            <a:r>
              <a:rPr lang="ru-RU" dirty="0" err="1"/>
              <a:t>робіт</a:t>
            </a:r>
            <a:r>
              <a:rPr lang="ru-RU" dirty="0"/>
              <a:t> </a:t>
            </a:r>
            <a:r>
              <a:rPr lang="ru-RU" dirty="0" err="1"/>
              <a:t>було</a:t>
            </a:r>
            <a:r>
              <a:rPr lang="ru-RU" dirty="0"/>
              <a:t> проведено </a:t>
            </a:r>
            <a:r>
              <a:rPr lang="ru-RU" dirty="0" err="1"/>
              <a:t>очищення</a:t>
            </a:r>
            <a:r>
              <a:rPr lang="ru-RU" dirty="0"/>
              <a:t>, </a:t>
            </a:r>
            <a:r>
              <a:rPr lang="ru-RU" dirty="0" err="1"/>
              <a:t>дефектацію</a:t>
            </a:r>
            <a:r>
              <a:rPr lang="ru-RU" dirty="0"/>
              <a:t> та ремонт корпусу корабля, а </a:t>
            </a:r>
            <a:r>
              <a:rPr lang="ru-RU" dirty="0" err="1"/>
              <a:t>також</a:t>
            </a:r>
            <a:r>
              <a:rPr lang="ru-RU" dirty="0"/>
              <a:t> </a:t>
            </a:r>
            <a:r>
              <a:rPr lang="ru-RU" dirty="0" err="1"/>
              <a:t>дефектація</a:t>
            </a:r>
            <a:r>
              <a:rPr lang="ru-RU" dirty="0"/>
              <a:t> та ремонт </a:t>
            </a:r>
            <a:r>
              <a:rPr lang="ru-RU" dirty="0" err="1"/>
              <a:t>гвинто-рульового</a:t>
            </a:r>
            <a:r>
              <a:rPr lang="ru-RU" dirty="0"/>
              <a:t> </a:t>
            </a:r>
            <a:r>
              <a:rPr lang="ru-RU" dirty="0" err="1"/>
              <a:t>комплесу</a:t>
            </a:r>
            <a:r>
              <a:rPr lang="ru-RU" dirty="0"/>
              <a:t>.</a:t>
            </a:r>
          </a:p>
          <a:p>
            <a:r>
              <a:rPr lang="ru-RU" dirty="0" err="1" smtClean="0"/>
              <a:t>Незважаючи</a:t>
            </a:r>
            <a:r>
              <a:rPr lang="ru-RU" dirty="0" smtClean="0"/>
              <a:t> </a:t>
            </a:r>
            <a:r>
              <a:rPr lang="ru-RU" dirty="0"/>
              <a:t>на </a:t>
            </a:r>
            <a:r>
              <a:rPr lang="ru-RU" dirty="0" err="1"/>
              <a:t>складнощі</a:t>
            </a:r>
            <a:r>
              <a:rPr lang="ru-RU" dirty="0"/>
              <a:t> через </a:t>
            </a:r>
            <a:r>
              <a:rPr lang="ru-RU" dirty="0" err="1"/>
              <a:t>специфічність</a:t>
            </a:r>
            <a:r>
              <a:rPr lang="ru-RU" dirty="0"/>
              <a:t> </a:t>
            </a:r>
            <a:r>
              <a:rPr lang="ru-RU" dirty="0" err="1"/>
              <a:t>конструкції</a:t>
            </a:r>
            <a:r>
              <a:rPr lang="ru-RU" dirty="0"/>
              <a:t> корпусу корабля весь </a:t>
            </a:r>
            <a:r>
              <a:rPr lang="ru-RU" dirty="0" err="1"/>
              <a:t>об’єм</a:t>
            </a:r>
            <a:r>
              <a:rPr lang="ru-RU" dirty="0"/>
              <a:t> </a:t>
            </a:r>
            <a:r>
              <a:rPr lang="ru-RU" dirty="0" err="1"/>
              <a:t>запланованих</a:t>
            </a:r>
            <a:r>
              <a:rPr lang="ru-RU" dirty="0"/>
              <a:t> </a:t>
            </a:r>
            <a:r>
              <a:rPr lang="ru-RU" dirty="0" err="1"/>
              <a:t>робіт</a:t>
            </a:r>
            <a:r>
              <a:rPr lang="ru-RU" dirty="0"/>
              <a:t> </a:t>
            </a:r>
            <a:r>
              <a:rPr lang="ru-RU" dirty="0" err="1"/>
              <a:t>був</a:t>
            </a:r>
            <a:r>
              <a:rPr lang="ru-RU" dirty="0"/>
              <a:t> </a:t>
            </a:r>
            <a:r>
              <a:rPr lang="ru-RU" dirty="0" err="1"/>
              <a:t>виконаний</a:t>
            </a:r>
            <a:r>
              <a:rPr lang="ru-RU" dirty="0"/>
              <a:t> у </a:t>
            </a:r>
            <a:r>
              <a:rPr lang="ru-RU" dirty="0" err="1"/>
              <a:t>визначений</a:t>
            </a:r>
            <a:r>
              <a:rPr lang="ru-RU" dirty="0"/>
              <a:t> </a:t>
            </a:r>
            <a:r>
              <a:rPr lang="ru-RU" dirty="0" err="1"/>
              <a:t>термін</a:t>
            </a:r>
            <a:r>
              <a:rPr lang="ru-RU" dirty="0"/>
              <a:t>.</a:t>
            </a:r>
          </a:p>
          <a:p>
            <a:r>
              <a:rPr lang="ru-RU" dirty="0" err="1"/>
              <a:t>Після</a:t>
            </a:r>
            <a:r>
              <a:rPr lang="ru-RU" dirty="0"/>
              <a:t> </a:t>
            </a:r>
            <a:r>
              <a:rPr lang="ru-RU" dirty="0" err="1"/>
              <a:t>проведення</a:t>
            </a:r>
            <a:r>
              <a:rPr lang="ru-RU" dirty="0"/>
              <a:t> </a:t>
            </a:r>
            <a:r>
              <a:rPr lang="ru-RU" dirty="0" err="1"/>
              <a:t>всіх</a:t>
            </a:r>
            <a:r>
              <a:rPr lang="ru-RU" dirty="0"/>
              <a:t> </a:t>
            </a:r>
            <a:r>
              <a:rPr lang="ru-RU" dirty="0" err="1"/>
              <a:t>необхідних</a:t>
            </a:r>
            <a:r>
              <a:rPr lang="ru-RU" dirty="0"/>
              <a:t> </a:t>
            </a:r>
            <a:r>
              <a:rPr lang="ru-RU" dirty="0" err="1"/>
              <a:t>робіт</a:t>
            </a:r>
            <a:r>
              <a:rPr lang="ru-RU" dirty="0"/>
              <a:t> на корпус </a:t>
            </a:r>
            <a:r>
              <a:rPr lang="ru-RU" dirty="0" err="1"/>
              <a:t>було</a:t>
            </a:r>
            <a:r>
              <a:rPr lang="ru-RU" dirty="0"/>
              <a:t> нанесено </a:t>
            </a:r>
            <a:r>
              <a:rPr lang="ru-RU" dirty="0" err="1"/>
              <a:t>камуфляжне</a:t>
            </a:r>
            <a:r>
              <a:rPr lang="ru-RU" dirty="0"/>
              <a:t> </a:t>
            </a:r>
            <a:r>
              <a:rPr lang="ru-RU" dirty="0" err="1"/>
              <a:t>покриття</a:t>
            </a:r>
            <a:r>
              <a:rPr lang="ru-RU" dirty="0"/>
              <a:t>.</a:t>
            </a:r>
          </a:p>
          <a:p>
            <a:endParaRPr lang="ru-RU" dirty="0"/>
          </a:p>
        </p:txBody>
      </p:sp>
    </p:spTree>
    <p:extLst>
      <p:ext uri="{BB962C8B-B14F-4D97-AF65-F5344CB8AC3E}">
        <p14:creationId xmlns:p14="http://schemas.microsoft.com/office/powerpoint/2010/main" val="410501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User\Desktop\Nizhyn-pislya-farbuvannya-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6710" y="380930"/>
            <a:ext cx="9652958" cy="54709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81558" y="6098876"/>
            <a:ext cx="5964034" cy="369332"/>
          </a:xfrm>
          <a:prstGeom prst="rect">
            <a:avLst/>
          </a:prstGeom>
        </p:spPr>
        <p:txBody>
          <a:bodyPr wrap="square">
            <a:spAutoFit/>
          </a:bodyPr>
          <a:lstStyle/>
          <a:p>
            <a:pPr algn="ctr"/>
            <a:r>
              <a:rPr lang="ru-RU" dirty="0" err="1"/>
              <a:t>Корабель</a:t>
            </a:r>
            <a:r>
              <a:rPr lang="ru-RU" dirty="0"/>
              <a:t> “</a:t>
            </a:r>
            <a:r>
              <a:rPr lang="ru-RU" dirty="0" err="1"/>
              <a:t>Ніжин</a:t>
            </a:r>
            <a:r>
              <a:rPr lang="ru-RU" dirty="0"/>
              <a:t>” </a:t>
            </a:r>
            <a:r>
              <a:rPr lang="ru-RU" dirty="0" err="1"/>
              <a:t>після</a:t>
            </a:r>
            <a:r>
              <a:rPr lang="ru-RU" dirty="0"/>
              <a:t> </a:t>
            </a:r>
            <a:r>
              <a:rPr lang="ru-RU" dirty="0" err="1"/>
              <a:t>фарбування</a:t>
            </a:r>
            <a:r>
              <a:rPr lang="ru-RU" dirty="0"/>
              <a:t> </a:t>
            </a:r>
          </a:p>
        </p:txBody>
      </p:sp>
    </p:spTree>
    <p:extLst>
      <p:ext uri="{BB962C8B-B14F-4D97-AF65-F5344CB8AC3E}">
        <p14:creationId xmlns:p14="http://schemas.microsoft.com/office/powerpoint/2010/main" val="320272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45388" y="5779697"/>
            <a:ext cx="10508411" cy="397265"/>
          </a:xfrm>
        </p:spPr>
        <p:txBody>
          <a:bodyPr>
            <a:normAutofit fontScale="92500" lnSpcReduction="20000"/>
          </a:bodyPr>
          <a:lstStyle/>
          <a:p>
            <a:pPr algn="ctr"/>
            <a:r>
              <a:rPr lang="ru-RU" dirty="0" err="1"/>
              <a:t>Корабель</a:t>
            </a:r>
            <a:r>
              <a:rPr lang="ru-RU" dirty="0"/>
              <a:t> “</a:t>
            </a:r>
            <a:r>
              <a:rPr lang="ru-RU" dirty="0" err="1"/>
              <a:t>Ніжин</a:t>
            </a:r>
            <a:r>
              <a:rPr lang="ru-RU" dirty="0"/>
              <a:t>” </a:t>
            </a:r>
            <a:r>
              <a:rPr lang="ru-RU" dirty="0" err="1"/>
              <a:t>після</a:t>
            </a:r>
            <a:r>
              <a:rPr lang="ru-RU" dirty="0"/>
              <a:t> </a:t>
            </a:r>
            <a:r>
              <a:rPr lang="ru-RU" dirty="0" err="1"/>
              <a:t>фарбування</a:t>
            </a:r>
            <a:r>
              <a:rPr lang="ru-RU" dirty="0"/>
              <a:t> </a:t>
            </a:r>
          </a:p>
          <a:p>
            <a:pPr algn="ctr"/>
            <a:endParaRPr lang="ru-RU" dirty="0"/>
          </a:p>
        </p:txBody>
      </p:sp>
      <p:pic>
        <p:nvPicPr>
          <p:cNvPr id="4098" name="Picture 2" descr="C:\Users\User\Desktop\Nizhyn-pislya-farbuvann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873" y="396874"/>
            <a:ext cx="10013708" cy="521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56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latin typeface="Times New Roman" panose="02020603050405020304" pitchFamily="18" charset="0"/>
                <a:cs typeface="Times New Roman" panose="02020603050405020304" pitchFamily="18" charset="0"/>
              </a:rPr>
              <a:t>Джерела інформації:</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en-US" dirty="0"/>
              <a:t>uk.wikipedia.org/wiki/</a:t>
            </a:r>
            <a:r>
              <a:rPr lang="uk-UA" dirty="0"/>
              <a:t>Військовий_корабель</a:t>
            </a:r>
            <a:endParaRPr lang="uk-UA" dirty="0" smtClean="0"/>
          </a:p>
          <a:p>
            <a:r>
              <a:rPr lang="en-US" dirty="0" smtClean="0">
                <a:hlinkClick r:id="rId2"/>
              </a:rPr>
              <a:t>https</a:t>
            </a:r>
            <a:r>
              <a:rPr lang="en-US" dirty="0">
                <a:hlinkClick r:id="rId2"/>
              </a:rPr>
              <a:t>://navy.mil.gov.ua</a:t>
            </a:r>
            <a:r>
              <a:rPr lang="en-US" dirty="0" smtClean="0">
                <a:hlinkClick r:id="rId2"/>
              </a:rPr>
              <a:t>/</a:t>
            </a:r>
            <a:endParaRPr lang="uk-UA" dirty="0" smtClean="0"/>
          </a:p>
          <a:p>
            <a:r>
              <a:rPr lang="en-US" dirty="0">
                <a:hlinkClick r:id="rId3"/>
              </a:rPr>
              <a:t>https://.wikipedia.org/wiki/</a:t>
            </a:r>
            <a:r>
              <a:rPr lang="ru-RU" dirty="0" err="1">
                <a:hlinkClick r:id="rId3"/>
              </a:rPr>
              <a:t>Башта</a:t>
            </a:r>
            <a:r>
              <a:rPr lang="ru-RU" dirty="0">
                <a:hlinkClick r:id="rId3"/>
              </a:rPr>
              <a:t>_(</a:t>
            </a:r>
            <a:r>
              <a:rPr lang="ru-RU" dirty="0" err="1">
                <a:hlinkClick r:id="rId3"/>
              </a:rPr>
              <a:t>зброя</a:t>
            </a:r>
            <a:r>
              <a:rPr lang="ru-RU" dirty="0" smtClean="0">
                <a:hlinkClick r:id="rId3"/>
              </a:rPr>
              <a:t>)</a:t>
            </a:r>
            <a:endParaRPr lang="ru-RU" dirty="0" smtClean="0"/>
          </a:p>
          <a:p>
            <a:r>
              <a:rPr lang="en-US" dirty="0"/>
              <a:t>uk.wikipedia.org/wiki/</a:t>
            </a:r>
            <a:r>
              <a:rPr lang="ru-RU" dirty="0" err="1" smtClean="0"/>
              <a:t>Корабельне_озброєння</a:t>
            </a:r>
            <a:endParaRPr lang="ru-RU" dirty="0" smtClean="0"/>
          </a:p>
          <a:p>
            <a:r>
              <a:rPr lang="en-US" dirty="0"/>
              <a:t>mil.in.ua/</a:t>
            </a:r>
            <a:r>
              <a:rPr lang="en-US" dirty="0" err="1"/>
              <a:t>uk</a:t>
            </a:r>
            <a:r>
              <a:rPr lang="en-US" dirty="0"/>
              <a:t>/</a:t>
            </a:r>
            <a:r>
              <a:rPr lang="en-US" dirty="0" err="1"/>
              <a:t>korabel-nizhyn-projshov-dokovyj-remont</a:t>
            </a:r>
            <a:r>
              <a:rPr lang="en-US" dirty="0" smtClean="0"/>
              <a:t>/</a:t>
            </a:r>
            <a:endParaRPr lang="uk-UA" dirty="0" smtClean="0"/>
          </a:p>
          <a:p>
            <a:r>
              <a:rPr lang="en-US" dirty="0" smtClean="0"/>
              <a:t>wikipedia.org/wiki/</a:t>
            </a:r>
            <a:r>
              <a:rPr lang="ru-RU" dirty="0" err="1" smtClean="0"/>
              <a:t>Гармата</a:t>
            </a:r>
            <a:endParaRPr lang="ru-RU" dirty="0"/>
          </a:p>
        </p:txBody>
      </p:sp>
    </p:spTree>
    <p:extLst>
      <p:ext uri="{BB962C8B-B14F-4D97-AF65-F5344CB8AC3E}">
        <p14:creationId xmlns:p14="http://schemas.microsoft.com/office/powerpoint/2010/main" val="412284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dirty="0" smtClean="0">
                <a:solidFill>
                  <a:srgbClr val="FF0000"/>
                </a:solidFill>
                <a:latin typeface="Times New Roman" panose="02020603050405020304" pitchFamily="18" charset="0"/>
                <a:cs typeface="Times New Roman" panose="02020603050405020304" pitchFamily="18" charset="0"/>
              </a:rPr>
              <a:t>Дякую за увагу!</a:t>
            </a:r>
            <a:endParaRPr lang="ru-RU" sz="28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User\Desktop\DSC_024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029" y="1362973"/>
            <a:ext cx="7268519" cy="484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1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43464"/>
            <a:ext cx="10515600" cy="5633499"/>
          </a:xfrm>
        </p:spPr>
        <p:txBody>
          <a:bodyPr/>
          <a:lstStyle/>
          <a:p>
            <a:pPr algn="just"/>
            <a:r>
              <a:rPr lang="vi-VN" b="1" dirty="0">
                <a:solidFill>
                  <a:srgbClr val="FF0000"/>
                </a:solidFill>
              </a:rPr>
              <a:t>Корабе́льна артиле́рія</a:t>
            </a:r>
            <a:r>
              <a:rPr lang="vi-VN" dirty="0"/>
              <a:t> — сукупність </a:t>
            </a:r>
            <a:r>
              <a:rPr lang="vi-VN" dirty="0">
                <a:hlinkClick r:id="rId2" tooltip="Артилерія"/>
              </a:rPr>
              <a:t>артилерійської зброї</a:t>
            </a:r>
            <a:r>
              <a:rPr lang="vi-VN" dirty="0"/>
              <a:t>, встановленої на </a:t>
            </a:r>
            <a:r>
              <a:rPr lang="vi-VN" dirty="0">
                <a:hlinkClick r:id="rId3" tooltip="Бойовий корабель"/>
              </a:rPr>
              <a:t>бойових кораблях</a:t>
            </a:r>
            <a:r>
              <a:rPr lang="vi-VN" dirty="0"/>
              <a:t> і призначеної для ведення </a:t>
            </a:r>
            <a:r>
              <a:rPr lang="vi-VN" dirty="0">
                <a:hlinkClick r:id="rId4" tooltip="Артилерійський вогонь"/>
              </a:rPr>
              <a:t>артилерійського вогню</a:t>
            </a:r>
            <a:r>
              <a:rPr lang="vi-VN" dirty="0"/>
              <a:t> по берегових (наземних), морських (надводних) і </a:t>
            </a:r>
            <a:r>
              <a:rPr lang="vi-VN" dirty="0" smtClean="0">
                <a:hlinkClick r:id="rId5" tooltip="Повітряна ціль"/>
              </a:rPr>
              <a:t>повітряних </a:t>
            </a:r>
            <a:r>
              <a:rPr lang="vi-VN" dirty="0">
                <a:hlinkClick r:id="rId5" tooltip="Повітряна ціль"/>
              </a:rPr>
              <a:t>цілях</a:t>
            </a:r>
            <a:r>
              <a:rPr lang="vi-VN" dirty="0"/>
              <a:t>. </a:t>
            </a:r>
            <a:endParaRPr lang="uk-UA" dirty="0" smtClean="0"/>
          </a:p>
          <a:p>
            <a:pPr marL="0" indent="0" algn="just">
              <a:buNone/>
            </a:pPr>
            <a:endParaRPr lang="ru-RU" dirty="0"/>
          </a:p>
        </p:txBody>
      </p:sp>
      <p:pic>
        <p:nvPicPr>
          <p:cNvPr id="2" name="Picture 2" descr="C:\Users\User\Desktop\680_5c5aaef0bdbe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2233074"/>
            <a:ext cx="6477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6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85004"/>
            <a:ext cx="10515600" cy="5391959"/>
          </a:xfrm>
        </p:spPr>
        <p:txBody>
          <a:bodyPr/>
          <a:lstStyle/>
          <a:p>
            <a:pPr algn="just"/>
            <a:r>
              <a:rPr lang="uk-UA" dirty="0">
                <a:solidFill>
                  <a:srgbClr val="FF0000"/>
                </a:solidFill>
              </a:rPr>
              <a:t>Артилерійська зброя </a:t>
            </a:r>
            <a:r>
              <a:rPr lang="uk-UA" dirty="0"/>
              <a:t>- різновид вогнепальної та іншої (наприклад парової) ствольної зброї калібром понад 20 мм. Як правило, цей тип зброї непридатний для транспортування силами однієї людини на полі бою. Призначено для метання снарядів (мін), знищення укріплень (оборонних споруд), озброєнь та військової техніки та придушення живої сили, вогневих засобів противника та виконання інших аналогічних завдань на суші, на морі та в повітрі. Артилерійська зброя - потужна теплова машина, що використовує енергію порохових газів, тиск яких становить 300-400 </a:t>
            </a:r>
            <a:r>
              <a:rPr lang="uk-UA" dirty="0" err="1"/>
              <a:t>МПа</a:t>
            </a:r>
            <a:r>
              <a:rPr lang="uk-UA" dirty="0"/>
              <a:t>, а температура досягає 3000 ° С. </a:t>
            </a:r>
            <a:endParaRPr lang="ru-RU" dirty="0"/>
          </a:p>
        </p:txBody>
      </p:sp>
      <p:pic>
        <p:nvPicPr>
          <p:cNvPr id="3074" name="Picture 2" descr="C:\Users\User\Desktop\220px-HMSDreadnought_gunsLOCBain174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276" y="4779034"/>
            <a:ext cx="2696368" cy="160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83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8355"/>
            <a:ext cx="10515600" cy="5538608"/>
          </a:xfrm>
        </p:spPr>
        <p:txBody>
          <a:bodyPr/>
          <a:lstStyle/>
          <a:p>
            <a:pPr algn="just"/>
            <a:r>
              <a:rPr lang="uk-UA" b="1" dirty="0"/>
              <a:t>Принцип дії </a:t>
            </a:r>
            <a:r>
              <a:rPr lang="uk-UA" dirty="0"/>
              <a:t>у будь-яких артилерійських знарядь однаковий: снаряд, призначений для поразки противника та його матеріальної частини, виштовхується, як правило, зі стовбура за допомогою сили тиску від порохових газів, що розширюються, утворюються при згорянні метального заряду. Але також можливе застосування інших способів розгону і метання артилерійським знаряддям снарядів: тиском від </a:t>
            </a:r>
            <a:r>
              <a:rPr lang="uk-UA" dirty="0" err="1"/>
              <a:t>надвисокотемпературної</a:t>
            </a:r>
            <a:r>
              <a:rPr lang="uk-UA" dirty="0"/>
              <a:t> пари, що розширюється, в паровій гарматі, в </a:t>
            </a:r>
            <a:r>
              <a:rPr lang="uk-UA" dirty="0" err="1"/>
              <a:t>рейкотроні</a:t>
            </a:r>
            <a:r>
              <a:rPr lang="uk-UA" dirty="0"/>
              <a:t> розгоном снаряда магнітним полем, що біжить уздовж рейок у стволі </a:t>
            </a:r>
            <a:r>
              <a:rPr lang="uk-UA" dirty="0" err="1"/>
              <a:t>рейкотрона</a:t>
            </a:r>
            <a:r>
              <a:rPr lang="uk-UA" dirty="0"/>
              <a:t>. Артилерійські зброї мають різноманітну класифікацію за різними ознаками. </a:t>
            </a:r>
            <a:endParaRPr lang="ru-RU" dirty="0"/>
          </a:p>
        </p:txBody>
      </p:sp>
    </p:spTree>
    <p:extLst>
      <p:ext uri="{BB962C8B-B14F-4D97-AF65-F5344CB8AC3E}">
        <p14:creationId xmlns:p14="http://schemas.microsoft.com/office/powerpoint/2010/main" val="395478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95223"/>
            <a:ext cx="10515600" cy="5581740"/>
          </a:xfrm>
        </p:spPr>
        <p:txBody>
          <a:bodyPr/>
          <a:lstStyle/>
          <a:p>
            <a:pPr algn="just"/>
            <a:r>
              <a:rPr lang="uk-UA" dirty="0"/>
              <a:t>Артилерійські знаряддя включає такі бойові властивості: могутність снарядів, точність стрільби, далекобійність, скорострільність, маневреність (швидкість відкриття вогню), рухливість на полі бою та при транспортуванні, надійність та простота обслуговування. </a:t>
            </a:r>
            <a:endParaRPr lang="uk-UA" dirty="0" smtClean="0"/>
          </a:p>
          <a:p>
            <a:endParaRPr lang="uk-UA" dirty="0"/>
          </a:p>
          <a:p>
            <a:endParaRPr lang="ru-RU" dirty="0"/>
          </a:p>
        </p:txBody>
      </p:sp>
      <p:pic>
        <p:nvPicPr>
          <p:cNvPr id="2050" name="Picture 2" descr="C:\Users\User\Desktop\630_360_1535534386-35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142" y="2749670"/>
            <a:ext cx="6000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6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72860"/>
            <a:ext cx="10515600" cy="5504103"/>
          </a:xfrm>
        </p:spPr>
        <p:txBody>
          <a:bodyPr>
            <a:normAutofit/>
          </a:bodyPr>
          <a:lstStyle/>
          <a:p>
            <a:r>
              <a:rPr lang="uk-UA" dirty="0"/>
              <a:t>Коротка класифікація артилерійських </a:t>
            </a:r>
            <a:r>
              <a:rPr lang="uk-UA" dirty="0" smtClean="0"/>
              <a:t>знарядь.</a:t>
            </a:r>
          </a:p>
          <a:p>
            <a:pPr marL="0" indent="0">
              <a:buNone/>
            </a:pPr>
            <a:r>
              <a:rPr lang="uk-UA" dirty="0" smtClean="0"/>
              <a:t> Нарізний </a:t>
            </a:r>
            <a:r>
              <a:rPr lang="uk-UA" dirty="0"/>
              <a:t>стовбур зброї. За конструктивними особливостями </a:t>
            </a:r>
            <a:r>
              <a:rPr lang="uk-UA" b="1" dirty="0"/>
              <a:t>Стовбурна артилерія</a:t>
            </a:r>
            <a:r>
              <a:rPr lang="uk-UA" dirty="0"/>
              <a:t>: </a:t>
            </a:r>
            <a:endParaRPr lang="uk-UA" dirty="0" smtClean="0"/>
          </a:p>
          <a:p>
            <a:pPr marL="0" indent="0">
              <a:buNone/>
            </a:pPr>
            <a:r>
              <a:rPr lang="uk-UA" dirty="0" smtClean="0"/>
              <a:t>Гармата </a:t>
            </a:r>
          </a:p>
          <a:p>
            <a:pPr marL="0" indent="0">
              <a:buNone/>
            </a:pPr>
            <a:endParaRPr lang="uk-UA" dirty="0"/>
          </a:p>
          <a:p>
            <a:pPr marL="0" indent="0">
              <a:buNone/>
            </a:pPr>
            <a:endParaRPr lang="uk-UA" dirty="0" smtClean="0"/>
          </a:p>
          <a:p>
            <a:pPr marL="0" indent="0">
              <a:buNone/>
            </a:pPr>
            <a:endParaRPr lang="uk-UA" dirty="0" smtClean="0"/>
          </a:p>
          <a:p>
            <a:pPr marL="0" indent="0">
              <a:buNone/>
            </a:pPr>
            <a:endParaRPr lang="ru-RU" dirty="0"/>
          </a:p>
        </p:txBody>
      </p:sp>
      <p:pic>
        <p:nvPicPr>
          <p:cNvPr id="4" name="Picture 2" descr="C:\Users\User\Desktop\Башта-артилерійського-катеру-проекту-12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381" y="2122098"/>
            <a:ext cx="5812589" cy="388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5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64566" y="319177"/>
            <a:ext cx="10179170" cy="1569660"/>
          </a:xfrm>
          <a:prstGeom prst="rect">
            <a:avLst/>
          </a:prstGeom>
        </p:spPr>
        <p:txBody>
          <a:bodyPr wrap="square">
            <a:spAutoFit/>
          </a:bodyPr>
          <a:lstStyle/>
          <a:p>
            <a:r>
              <a:rPr lang="ru-RU" sz="2400" dirty="0" err="1" smtClean="0"/>
              <a:t>Укра</a:t>
            </a:r>
            <a:r>
              <a:rPr lang="uk-UA" sz="2400" dirty="0"/>
              <a:t>ї</a:t>
            </a:r>
            <a:r>
              <a:rPr lang="ru-RU" sz="2400" dirty="0" err="1" smtClean="0"/>
              <a:t>нська</a:t>
            </a:r>
            <a:r>
              <a:rPr lang="ru-RU" sz="2400" dirty="0" smtClean="0"/>
              <a:t> </a:t>
            </a:r>
            <a:r>
              <a:rPr lang="ru-RU" sz="2400" dirty="0" err="1" smtClean="0"/>
              <a:t>д</a:t>
            </a:r>
            <a:r>
              <a:rPr lang="ru-RU" sz="2400" dirty="0" err="1" smtClean="0"/>
              <a:t>ержавна</a:t>
            </a:r>
            <a:r>
              <a:rPr lang="ru-RU" sz="2400" dirty="0" smtClean="0"/>
              <a:t> </a:t>
            </a:r>
            <a:r>
              <a:rPr lang="ru-RU" sz="2400" dirty="0" err="1" smtClean="0"/>
              <a:t>прикордонна</a:t>
            </a:r>
            <a:r>
              <a:rPr lang="ru-RU" sz="2400" dirty="0" smtClean="0"/>
              <a:t> </a:t>
            </a:r>
            <a:r>
              <a:rPr lang="ru-RU" sz="2400" dirty="0"/>
              <a:t>служба </a:t>
            </a:r>
            <a:r>
              <a:rPr lang="ru-RU" sz="2400" dirty="0" smtClean="0"/>
              <a:t> в </a:t>
            </a:r>
            <a:r>
              <a:rPr lang="ru-RU" sz="2400" dirty="0" err="1" smtClean="0"/>
              <a:t>одеському</a:t>
            </a:r>
            <a:r>
              <a:rPr lang="ru-RU" sz="2400" dirty="0" smtClean="0"/>
              <a:t> </a:t>
            </a:r>
            <a:r>
              <a:rPr lang="ru-RU" sz="2400" dirty="0" err="1" smtClean="0"/>
              <a:t>загоні</a:t>
            </a:r>
            <a:r>
              <a:rPr lang="ru-RU" sz="2400" dirty="0" smtClean="0"/>
              <a:t> </a:t>
            </a:r>
            <a:r>
              <a:rPr lang="ru-RU" sz="2400" dirty="0" err="1" smtClean="0"/>
              <a:t>має</a:t>
            </a:r>
            <a:r>
              <a:rPr lang="ru-RU" sz="2400" dirty="0" smtClean="0"/>
              <a:t> </a:t>
            </a:r>
            <a:r>
              <a:rPr lang="ru-RU" sz="2400" dirty="0" smtClean="0"/>
              <a:t>три </a:t>
            </a:r>
            <a:r>
              <a:rPr lang="ru-RU" sz="2400" dirty="0" err="1"/>
              <a:t>кораблів</a:t>
            </a:r>
            <a:r>
              <a:rPr lang="ru-RU" sz="2400" dirty="0"/>
              <a:t> </a:t>
            </a:r>
            <a:r>
              <a:rPr lang="ru-RU" sz="2400" dirty="0" err="1"/>
              <a:t>морської</a:t>
            </a:r>
            <a:r>
              <a:rPr lang="ru-RU" sz="2400" dirty="0"/>
              <a:t> </a:t>
            </a:r>
            <a:r>
              <a:rPr lang="ru-RU" sz="2400" dirty="0" err="1"/>
              <a:t>охорони</a:t>
            </a:r>
            <a:r>
              <a:rPr lang="ru-RU" sz="2400" dirty="0"/>
              <a:t> «</a:t>
            </a:r>
            <a:r>
              <a:rPr lang="ru-RU" sz="2400" dirty="0" err="1"/>
              <a:t>Ізмаїл</a:t>
            </a:r>
            <a:r>
              <a:rPr lang="ru-RU" sz="2400" dirty="0"/>
              <a:t>» (</a:t>
            </a:r>
            <a:r>
              <a:rPr lang="en-US" sz="2400" dirty="0"/>
              <a:t>BG84), «</a:t>
            </a:r>
            <a:r>
              <a:rPr lang="ru-RU" sz="2400" dirty="0" err="1"/>
              <a:t>Ніжин</a:t>
            </a:r>
            <a:r>
              <a:rPr lang="ru-RU" sz="2400" dirty="0"/>
              <a:t>» (</a:t>
            </a:r>
            <a:r>
              <a:rPr lang="en-US" sz="2400" dirty="0"/>
              <a:t>BG83) </a:t>
            </a:r>
            <a:r>
              <a:rPr lang="ru-RU" sz="2400" dirty="0"/>
              <a:t>та «</a:t>
            </a:r>
            <a:r>
              <a:rPr lang="ru-RU" sz="2400" dirty="0" err="1"/>
              <a:t>Лубни</a:t>
            </a:r>
            <a:r>
              <a:rPr lang="ru-RU" sz="2400" dirty="0"/>
              <a:t>» (</a:t>
            </a:r>
            <a:r>
              <a:rPr lang="en-US" sz="2400" dirty="0"/>
              <a:t>BG82)  </a:t>
            </a:r>
            <a:r>
              <a:rPr lang="ru-RU" sz="2400" dirty="0"/>
              <a:t>проекту 1204 «Шмель</a:t>
            </a:r>
            <a:r>
              <a:rPr lang="ru-RU" sz="2400" dirty="0" smtClean="0"/>
              <a:t>».</a:t>
            </a:r>
          </a:p>
          <a:p>
            <a:endParaRPr lang="ru-RU" sz="2400" dirty="0"/>
          </a:p>
        </p:txBody>
      </p:sp>
      <p:pic>
        <p:nvPicPr>
          <p:cNvPr id="1026" name="Picture 2" descr="C:\Users\User\Desktop\Artilery-boat-class-Shmel-was-repai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3850" y="1664898"/>
            <a:ext cx="8544260" cy="448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76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4080" y="721443"/>
            <a:ext cx="10515600" cy="5532708"/>
          </a:xfrm>
        </p:spPr>
        <p:txBody>
          <a:bodyPr>
            <a:normAutofit/>
          </a:bodyPr>
          <a:lstStyle/>
          <a:p>
            <a:pPr algn="just"/>
            <a:r>
              <a:rPr lang="ru-RU" dirty="0" err="1"/>
              <a:t>Планується</a:t>
            </a:r>
            <a:r>
              <a:rPr lang="ru-RU" dirty="0"/>
              <a:t> провести демонтаж </a:t>
            </a:r>
            <a:r>
              <a:rPr lang="ru-RU" dirty="0" err="1"/>
              <a:t>артилерійських</a:t>
            </a:r>
            <a:r>
              <a:rPr lang="ru-RU" dirty="0"/>
              <a:t> установок (</a:t>
            </a:r>
            <a:r>
              <a:rPr lang="ru-RU" dirty="0" err="1"/>
              <a:t>башт</a:t>
            </a:r>
            <a:r>
              <a:rPr lang="ru-RU" dirty="0"/>
              <a:t>) з </a:t>
            </a:r>
            <a:r>
              <a:rPr lang="ru-RU" dirty="0" err="1"/>
              <a:t>кораблів</a:t>
            </a:r>
            <a:r>
              <a:rPr lang="ru-RU" dirty="0"/>
              <a:t>, </a:t>
            </a:r>
            <a:r>
              <a:rPr lang="ru-RU" dirty="0" err="1"/>
              <a:t>їх</a:t>
            </a:r>
            <a:r>
              <a:rPr lang="ru-RU" dirty="0"/>
              <a:t> </a:t>
            </a:r>
            <a:r>
              <a:rPr lang="ru-RU" dirty="0" err="1"/>
              <a:t>повне</a:t>
            </a:r>
            <a:r>
              <a:rPr lang="ru-RU" dirty="0"/>
              <a:t> </a:t>
            </a:r>
            <a:r>
              <a:rPr lang="ru-RU" dirty="0" err="1"/>
              <a:t>розбирання</a:t>
            </a:r>
            <a:r>
              <a:rPr lang="ru-RU" dirty="0"/>
              <a:t>, </a:t>
            </a:r>
            <a:r>
              <a:rPr lang="ru-RU" dirty="0" err="1"/>
              <a:t>дефектування</a:t>
            </a:r>
            <a:r>
              <a:rPr lang="ru-RU" dirty="0"/>
              <a:t> корпусу, деталей, </a:t>
            </a:r>
            <a:r>
              <a:rPr lang="ru-RU" dirty="0" err="1"/>
              <a:t>прицілів</a:t>
            </a:r>
            <a:r>
              <a:rPr lang="ru-RU" dirty="0"/>
              <a:t>, </a:t>
            </a:r>
            <a:r>
              <a:rPr lang="ru-RU" dirty="0" err="1"/>
              <a:t>приладів</a:t>
            </a:r>
            <a:r>
              <a:rPr lang="ru-RU" dirty="0"/>
              <a:t>, </a:t>
            </a:r>
            <a:r>
              <a:rPr lang="ru-RU" dirty="0" err="1"/>
              <a:t>гармати</a:t>
            </a:r>
            <a:r>
              <a:rPr lang="ru-RU" dirty="0"/>
              <a:t> </a:t>
            </a:r>
            <a:r>
              <a:rPr lang="ru-RU" dirty="0" err="1"/>
              <a:t>тощо</a:t>
            </a:r>
            <a:r>
              <a:rPr lang="ru-RU" dirty="0"/>
              <a:t>, </a:t>
            </a:r>
            <a:r>
              <a:rPr lang="ru-RU" dirty="0" err="1"/>
              <a:t>їх</a:t>
            </a:r>
            <a:r>
              <a:rPr lang="ru-RU" dirty="0"/>
              <a:t> ремонт, </a:t>
            </a:r>
            <a:r>
              <a:rPr lang="ru-RU" dirty="0" err="1"/>
              <a:t>фарбування</a:t>
            </a:r>
            <a:r>
              <a:rPr lang="ru-RU" dirty="0"/>
              <a:t> </a:t>
            </a:r>
            <a:r>
              <a:rPr lang="ru-RU" dirty="0" err="1"/>
              <a:t>або</a:t>
            </a:r>
            <a:r>
              <a:rPr lang="ru-RU" dirty="0"/>
              <a:t> </a:t>
            </a:r>
            <a:r>
              <a:rPr lang="ru-RU" dirty="0" err="1"/>
              <a:t>відновлення</a:t>
            </a:r>
            <a:r>
              <a:rPr lang="ru-RU" dirty="0"/>
              <a:t> </a:t>
            </a:r>
            <a:r>
              <a:rPr lang="ru-RU" dirty="0" err="1"/>
              <a:t>захисного</a:t>
            </a:r>
            <a:r>
              <a:rPr lang="ru-RU" dirty="0"/>
              <a:t> </a:t>
            </a:r>
            <a:r>
              <a:rPr lang="ru-RU" dirty="0" err="1"/>
              <a:t>покриття</a:t>
            </a:r>
            <a:r>
              <a:rPr lang="ru-RU" dirty="0"/>
              <a:t>, </a:t>
            </a:r>
            <a:r>
              <a:rPr lang="ru-RU" dirty="0" err="1"/>
              <a:t>збирання</a:t>
            </a:r>
            <a:r>
              <a:rPr lang="ru-RU" dirty="0"/>
              <a:t> та </a:t>
            </a:r>
            <a:r>
              <a:rPr lang="ru-RU" dirty="0" err="1"/>
              <a:t>випробування</a:t>
            </a:r>
            <a:r>
              <a:rPr lang="ru-RU" dirty="0"/>
              <a:t> на </a:t>
            </a:r>
            <a:r>
              <a:rPr lang="ru-RU" dirty="0" err="1"/>
              <a:t>полігоні</a:t>
            </a:r>
            <a:r>
              <a:rPr lang="ru-RU" dirty="0"/>
              <a:t>.</a:t>
            </a:r>
          </a:p>
          <a:p>
            <a:pPr algn="just"/>
            <a:r>
              <a:rPr lang="ru-RU" dirty="0" err="1"/>
              <a:t>Зокрема</a:t>
            </a:r>
            <a:r>
              <a:rPr lang="ru-RU" dirty="0"/>
              <a:t> </a:t>
            </a:r>
            <a:r>
              <a:rPr lang="ru-RU" dirty="0" err="1"/>
              <a:t>зазначається</a:t>
            </a:r>
            <a:r>
              <a:rPr lang="ru-RU" dirty="0"/>
              <a:t>, </a:t>
            </a:r>
            <a:r>
              <a:rPr lang="ru-RU" dirty="0" err="1"/>
              <a:t>що</a:t>
            </a:r>
            <a:r>
              <a:rPr lang="ru-RU" dirty="0"/>
              <a:t> </a:t>
            </a:r>
            <a:r>
              <a:rPr lang="ru-RU" dirty="0" err="1"/>
              <a:t>корпуси</a:t>
            </a:r>
            <a:r>
              <a:rPr lang="ru-RU" dirty="0"/>
              <a:t> </a:t>
            </a:r>
            <a:r>
              <a:rPr lang="ru-RU" dirty="0" err="1"/>
              <a:t>башт</a:t>
            </a:r>
            <a:r>
              <a:rPr lang="ru-RU" dirty="0"/>
              <a:t> </a:t>
            </a:r>
            <a:r>
              <a:rPr lang="ru-RU" dirty="0" err="1"/>
              <a:t>мають</a:t>
            </a:r>
            <a:r>
              <a:rPr lang="ru-RU" dirty="0"/>
              <a:t> </a:t>
            </a:r>
            <a:r>
              <a:rPr lang="ru-RU" dirty="0" err="1"/>
              <a:t>пошкодження</a:t>
            </a:r>
            <a:r>
              <a:rPr lang="ru-RU" dirty="0"/>
              <a:t>, а </a:t>
            </a:r>
            <a:r>
              <a:rPr lang="ru-RU" dirty="0" err="1"/>
              <a:t>гармати</a:t>
            </a:r>
            <a:r>
              <a:rPr lang="ru-RU" dirty="0"/>
              <a:t> </a:t>
            </a:r>
            <a:r>
              <a:rPr lang="ru-RU" dirty="0" err="1"/>
              <a:t>потребують</a:t>
            </a:r>
            <a:r>
              <a:rPr lang="ru-RU" dirty="0"/>
              <a:t> </a:t>
            </a:r>
            <a:r>
              <a:rPr lang="ru-RU" dirty="0" err="1"/>
              <a:t>обстеження</a:t>
            </a:r>
            <a:r>
              <a:rPr lang="ru-RU" dirty="0"/>
              <a:t> у </a:t>
            </a:r>
            <a:r>
              <a:rPr lang="ru-RU" dirty="0" err="1"/>
              <a:t>зв’язку</a:t>
            </a:r>
            <a:r>
              <a:rPr lang="ru-RU" dirty="0"/>
              <a:t> </a:t>
            </a:r>
            <a:r>
              <a:rPr lang="ru-RU" dirty="0" err="1"/>
              <a:t>із</a:t>
            </a:r>
            <a:r>
              <a:rPr lang="ru-RU" dirty="0"/>
              <a:t> </a:t>
            </a:r>
            <a:r>
              <a:rPr lang="ru-RU" dirty="0" err="1"/>
              <a:t>тривалою</a:t>
            </a:r>
            <a:r>
              <a:rPr lang="ru-RU" dirty="0"/>
              <a:t> </a:t>
            </a:r>
            <a:r>
              <a:rPr lang="ru-RU" dirty="0" err="1"/>
              <a:t>експлуатацією</a:t>
            </a:r>
            <a:r>
              <a:rPr lang="ru-RU" dirty="0"/>
              <a:t>, приводи </a:t>
            </a:r>
            <a:r>
              <a:rPr lang="ru-RU" dirty="0" err="1"/>
              <a:t>мають</a:t>
            </a:r>
            <a:r>
              <a:rPr lang="ru-RU" dirty="0"/>
              <a:t> </a:t>
            </a:r>
            <a:r>
              <a:rPr lang="ru-RU" dirty="0" err="1"/>
              <a:t>підвищений</a:t>
            </a:r>
            <a:r>
              <a:rPr lang="ru-RU" dirty="0"/>
              <a:t> люфт, не </a:t>
            </a:r>
            <a:r>
              <a:rPr lang="ru-RU" dirty="0" err="1"/>
              <a:t>працюють</a:t>
            </a:r>
            <a:r>
              <a:rPr lang="ru-RU" dirty="0"/>
              <a:t> </a:t>
            </a:r>
            <a:r>
              <a:rPr lang="ru-RU" dirty="0" err="1"/>
              <a:t>стабілізатори</a:t>
            </a:r>
            <a:r>
              <a:rPr lang="ru-RU" dirty="0"/>
              <a:t> танкового </a:t>
            </a:r>
            <a:r>
              <a:rPr lang="ru-RU" dirty="0" err="1"/>
              <a:t>озброєння</a:t>
            </a:r>
            <a:r>
              <a:rPr lang="ru-RU" dirty="0"/>
              <a:t>, </a:t>
            </a:r>
            <a:r>
              <a:rPr lang="ru-RU" dirty="0" err="1"/>
              <a:t>системи</a:t>
            </a:r>
            <a:r>
              <a:rPr lang="ru-RU" dirty="0"/>
              <a:t> </a:t>
            </a:r>
            <a:r>
              <a:rPr lang="ru-RU" dirty="0" err="1"/>
              <a:t>відведення</a:t>
            </a:r>
            <a:r>
              <a:rPr lang="ru-RU" dirty="0"/>
              <a:t> </a:t>
            </a:r>
            <a:r>
              <a:rPr lang="ru-RU" dirty="0" err="1"/>
              <a:t>порохових</a:t>
            </a:r>
            <a:r>
              <a:rPr lang="ru-RU" dirty="0"/>
              <a:t> </a:t>
            </a:r>
            <a:r>
              <a:rPr lang="ru-RU" dirty="0" err="1"/>
              <a:t>газів</a:t>
            </a:r>
            <a:r>
              <a:rPr lang="ru-RU" dirty="0"/>
              <a:t>, </a:t>
            </a:r>
            <a:r>
              <a:rPr lang="ru-RU" dirty="0" err="1"/>
              <a:t>наявні</a:t>
            </a:r>
            <a:r>
              <a:rPr lang="ru-RU" dirty="0"/>
              <a:t> </a:t>
            </a:r>
            <a:r>
              <a:rPr lang="ru-RU" dirty="0" err="1"/>
              <a:t>чисельні</a:t>
            </a:r>
            <a:r>
              <a:rPr lang="ru-RU" dirty="0"/>
              <a:t> </a:t>
            </a:r>
            <a:r>
              <a:rPr lang="ru-RU" dirty="0" err="1"/>
              <a:t>пошкодження</a:t>
            </a:r>
            <a:r>
              <a:rPr lang="ru-RU" dirty="0"/>
              <a:t> </a:t>
            </a:r>
            <a:r>
              <a:rPr lang="ru-RU" dirty="0" err="1"/>
              <a:t>корабельних</a:t>
            </a:r>
            <a:r>
              <a:rPr lang="ru-RU" dirty="0"/>
              <a:t> трас </a:t>
            </a:r>
            <a:r>
              <a:rPr lang="ru-RU" dirty="0" err="1"/>
              <a:t>башт</a:t>
            </a:r>
            <a:r>
              <a:rPr lang="ru-RU" dirty="0"/>
              <a:t> </a:t>
            </a:r>
            <a:r>
              <a:rPr lang="ru-RU" dirty="0" err="1"/>
              <a:t>тощо</a:t>
            </a:r>
            <a:r>
              <a:rPr lang="ru-RU" dirty="0"/>
              <a:t>. Все </a:t>
            </a:r>
            <a:r>
              <a:rPr lang="ru-RU" dirty="0" err="1"/>
              <a:t>це</a:t>
            </a:r>
            <a:r>
              <a:rPr lang="ru-RU" dirty="0"/>
              <a:t> і </a:t>
            </a:r>
            <a:r>
              <a:rPr lang="ru-RU" dirty="0" err="1"/>
              <a:t>має</a:t>
            </a:r>
            <a:r>
              <a:rPr lang="ru-RU" dirty="0"/>
              <a:t> бути </a:t>
            </a:r>
            <a:r>
              <a:rPr lang="ru-RU" dirty="0" err="1"/>
              <a:t>полагоджено</a:t>
            </a:r>
            <a:r>
              <a:rPr lang="ru-RU" dirty="0"/>
              <a:t> в </a:t>
            </a:r>
            <a:r>
              <a:rPr lang="ru-RU" dirty="0" err="1"/>
              <a:t>ході</a:t>
            </a:r>
            <a:r>
              <a:rPr lang="ru-RU" dirty="0"/>
              <a:t> ремонту.</a:t>
            </a:r>
          </a:p>
          <a:p>
            <a:endParaRPr lang="ru-RU" dirty="0"/>
          </a:p>
        </p:txBody>
      </p:sp>
    </p:spTree>
    <p:extLst>
      <p:ext uri="{BB962C8B-B14F-4D97-AF65-F5344CB8AC3E}">
        <p14:creationId xmlns:p14="http://schemas.microsoft.com/office/powerpoint/2010/main" val="174229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User\Desktop\«Ніжин»-BG83-та-«Лубни»-BG82-проекту-1204-«Шмель»-під-час-святкування-дня-флоту-у-2018-році-в-Ізмаїлі.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75781" y="621703"/>
            <a:ext cx="7384211" cy="492937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90113" y="5714678"/>
            <a:ext cx="11033185" cy="369332"/>
          </a:xfrm>
          <a:prstGeom prst="rect">
            <a:avLst/>
          </a:prstGeom>
        </p:spPr>
        <p:txBody>
          <a:bodyPr wrap="square">
            <a:spAutoFit/>
          </a:bodyPr>
          <a:lstStyle/>
          <a:p>
            <a:r>
              <a:rPr lang="ru-RU" dirty="0"/>
              <a:t>«</a:t>
            </a:r>
            <a:r>
              <a:rPr lang="ru-RU" dirty="0" err="1"/>
              <a:t>Ніжин</a:t>
            </a:r>
            <a:r>
              <a:rPr lang="ru-RU" dirty="0"/>
              <a:t>» (</a:t>
            </a:r>
            <a:r>
              <a:rPr lang="en-US" dirty="0"/>
              <a:t>BG83) </a:t>
            </a:r>
            <a:r>
              <a:rPr lang="ru-RU" dirty="0"/>
              <a:t>та «</a:t>
            </a:r>
            <a:r>
              <a:rPr lang="ru-RU" dirty="0" err="1"/>
              <a:t>Лубни</a:t>
            </a:r>
            <a:r>
              <a:rPr lang="ru-RU" dirty="0"/>
              <a:t>» (</a:t>
            </a:r>
            <a:r>
              <a:rPr lang="en-US" dirty="0"/>
              <a:t>BG82) </a:t>
            </a:r>
            <a:r>
              <a:rPr lang="ru-RU" dirty="0"/>
              <a:t>проекту 1204 «Шмель» </a:t>
            </a:r>
            <a:r>
              <a:rPr lang="ru-RU" dirty="0" err="1"/>
              <a:t>під</a:t>
            </a:r>
            <a:r>
              <a:rPr lang="ru-RU" dirty="0"/>
              <a:t> час </a:t>
            </a:r>
            <a:r>
              <a:rPr lang="ru-RU" dirty="0" err="1"/>
              <a:t>святкування</a:t>
            </a:r>
            <a:r>
              <a:rPr lang="ru-RU" dirty="0"/>
              <a:t> дня флоту у 2018 </a:t>
            </a:r>
            <a:r>
              <a:rPr lang="ru-RU" dirty="0" err="1"/>
              <a:t>році</a:t>
            </a:r>
            <a:r>
              <a:rPr lang="ru-RU" dirty="0"/>
              <a:t> в </a:t>
            </a:r>
            <a:r>
              <a:rPr lang="ru-RU" dirty="0" err="1"/>
              <a:t>Ізмаїлі</a:t>
            </a:r>
            <a:r>
              <a:rPr lang="ru-RU" dirty="0"/>
              <a:t> </a:t>
            </a:r>
            <a:endParaRPr lang="ru-RU" dirty="0"/>
          </a:p>
        </p:txBody>
      </p:sp>
    </p:spTree>
    <p:extLst>
      <p:ext uri="{BB962C8B-B14F-4D97-AF65-F5344CB8AC3E}">
        <p14:creationId xmlns:p14="http://schemas.microsoft.com/office/powerpoint/2010/main" val="1875307298"/>
      </p:ext>
    </p:extLst>
  </p:cSld>
  <p:clrMapOvr>
    <a:masterClrMapping/>
  </p:clrMapOvr>
</p:sld>
</file>

<file path=ppt/theme/theme1.xml><?xml version="1.0" encoding="utf-8"?>
<a:theme xmlns:a="http://schemas.openxmlformats.org/drawingml/2006/main" name="Офисная тема">
  <a:themeElements>
    <a:clrScheme name="Офис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исная">
      <a:majorFont>
        <a:latin typeface="Calibri Light" panose="020F0302020204030204"/>
        <a:ea typeface=""/>
        <a:cs typeface=""/>
        <a:font script="Arab" typeface="Times New Roman"/>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Times New Roman"/>
        <a:font script="Knda" typeface="Tunga"/>
        <a:font script="Khmr" typeface="MoolBoran"/>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Angsan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Light"/>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Light"/>
        <a:font script="Olck" typeface="Nirmala UI"/>
        <a:font script="Lisu" typeface="Segoe UI"/>
        <a:font script="Sora" typeface="Nirmala UI"/>
      </a:majorFont>
      <a:minorFont>
        <a:latin typeface="Calibri" panose="020F0502020204030204"/>
        <a:ea typeface=""/>
        <a:cs typeface=""/>
        <a:font script="Arab" typeface="Arial"/>
        <a:font script="Armn" typeface="Arial"/>
        <a:font script="Beng" typeface="Vrinda"/>
        <a:font script="Bopo" typeface="Microsoft JhengHei"/>
        <a:font script="Cher" typeface="Plantagenet Cherokee"/>
        <a:font script="Deva" typeface="Mangal"/>
        <a:font script="Ethi" typeface="Nyala"/>
        <a:font script="Geor" typeface="Sylfaen"/>
        <a:font script="Gujr" typeface="Shruti"/>
        <a:font script="Guru" typeface="Raavi"/>
        <a:font script="Hang" typeface="맑은 고딕"/>
        <a:font script="Hebr" typeface="Arial"/>
        <a:font script="Knda" typeface="Tunga"/>
        <a:font script="Khmr" typeface="DaunPenh"/>
        <a:font script="Laoo" typeface="DokChampa"/>
        <a:font script="Mlym" typeface="Kartika"/>
        <a:font script="Mong" typeface="Mongolian Baiti"/>
        <a:font script="Mymr" typeface="Myanmar Text"/>
        <a:font script="Orya" typeface="Kalinga"/>
        <a:font script="Sinh" typeface="Iskoola Pota"/>
        <a:font script="Syrc" typeface="Estrangelo Edessa"/>
        <a:font script="Taml" typeface="Latha"/>
        <a:font script="Telu" typeface="Gautami"/>
        <a:font script="Thaa" typeface="MV Boli"/>
        <a:font script="Thai" typeface="Cordia New"/>
        <a:font script="Tibt" typeface="Microsoft Himalaya"/>
        <a:font script="Cans" typeface="Euphemia"/>
        <a:font script="Yiii" typeface="Microsoft Yi Baiti"/>
        <a:font script="Osma" typeface="Ebrima"/>
        <a:font script="Tale" typeface="Microsoft Tai Le"/>
        <a:font script="Bugi" typeface="Leelawadee UI"/>
        <a:font script="Talu" typeface="Microsoft New Tai Lue"/>
        <a:font script="Tfng" typeface="Ebrima"/>
        <a:font script="Hans" typeface="等线"/>
        <a:font script="Hant" typeface="新細明體"/>
        <a:font script="Java" typeface="Javanese Text"/>
        <a:font script="Nkoo" typeface="Ebrima"/>
        <a:font script="Phag" typeface="Phagspa"/>
        <a:font script="Syre" typeface="Estrangelo Edessa"/>
        <a:font script="Syrj" typeface="Estrangelo Edessa"/>
        <a:font script="Syrn" typeface="Estrangelo Edessa"/>
        <a:font script="Jpan" typeface="游ゴシック"/>
        <a:font script="Olck" typeface="Nirmala UI"/>
        <a:font script="Lisu" typeface="Segoe UI"/>
        <a:font script="Sora" typeface="Nirmala UI"/>
      </a:minorFont>
    </a:fontScheme>
    <a:fmtScheme name="Офис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582</Words>
  <Application>Microsoft Office PowerPoint</Application>
  <PresentationFormat>Произвольный</PresentationFormat>
  <Paragraphs>34</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Офисная тема</vt:lpstr>
      <vt:lpstr>  судномодельний гурток НВК  презентує заняття основного рівня  «Військове озброєння. Частина 2» 12.11.2021 Віталій Бугайов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Джерела інформації:</vt:lpstr>
      <vt:lpstr>Дякую за увагу!</vt:lpstr>
    </vt:vector>
  </TitlesOfParts>
  <Company>Mobile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2020-04-22T13:01:29Z</dcterms:created>
  <dcterms:modified xsi:type="dcterms:W3CDTF">2021-11-13T12:22:56Z</dcterms:modified>
</cp:coreProperties>
</file>