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3B4F2-D5D8-47D7-9A3F-18B908A6E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B3E30B-2C7B-4BC1-8065-BE5D3555D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7A4F89-3C38-43EC-8260-C31E8437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9D98B-5057-4D07-B843-465D4340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99E0B-9241-4975-B7F8-47DC37AC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890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429CE-06C2-4B15-8D31-5AC90946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A93FE7-D8DB-4296-8793-E11738B36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599A82-C5BA-4371-AC90-9DC81D93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DE524-E99E-4725-8D28-532A9C20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2AE1F-0129-4ADB-90A4-799598BD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03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FC6104-B19F-4531-8513-04B9D8587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9853EE-6FBA-4A0B-9296-6BB3ECE4B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4B1F4-A63E-4107-8E93-8F892E1E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00B68-58FE-4EFD-9211-5F262CF3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52E65-0BE7-4613-A931-089D0945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B42CD-49DC-489F-88A7-2E76C0EB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25093-800A-4B13-8727-2251885B8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0FA5F-E4C7-45AC-9205-F8D9A163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1B92D-2006-4A74-AB82-61E8AB78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479AE-52FC-46F0-8789-7BDD8502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557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D86A5-0C6D-470A-8FFA-A76BECA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E607C5-A5F0-42A3-9381-8156CEB7C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B098A-5879-4E60-99FF-ED97F240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D5CB8D-6AA3-40F5-8739-7C3397CC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C4E08-E859-4320-8B33-8F41A987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012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27639-1B0D-41E5-8E7B-F394FEB8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0EEA7-15CD-42A4-A413-53CA41F7E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87D96D-659A-4441-81EB-F78708E51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36A14-D687-4DCF-B876-7C41800A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9CEC1D-5F74-4BC2-B230-64DFB2FB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1EC45D-2EC8-4C2F-B2FA-BE5F20A6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531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A1E36-5667-4A04-A4B2-35BD8082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16C507-5B1F-46BB-978E-87565369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057F0B-F55B-4F65-9AF3-98D570FF7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EBBAE5-205C-4F5B-899B-4F10EBD37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224321-67AD-444E-9732-B46225195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DFED34-E399-4AFA-BBA4-0EC13D62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39E08C-F56C-4EB1-88C1-163E7DD7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140390-C414-4A15-BDC5-A28077CC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610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F1144-7649-48DF-8C9A-485EE2C5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6D6EA7-C2A5-4953-9F9E-6F3873CA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8B83E2-3DC5-4674-ABF7-526E8DC9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CFFCDD-AB95-42D2-B556-359AF21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367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55B77A-8623-4ECF-988E-E7EC0E3D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77DA57-DB50-4C61-8F26-869149A2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8D2BC3-978C-43CC-8523-E35E98C3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96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F64CC-641E-428A-8B0E-0E01624F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DE34D-B5E6-40D1-B92D-56A1C7998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589C8C-9B3A-40FC-9B48-55203B05D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809625-3687-46D4-A38A-16575D07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F3F5C5-4FF8-4B21-B2B0-504C326A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2D87D8-C595-41CC-8A3E-E914A852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171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F1E99-C7E7-4B28-B7D4-E57324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ED52FC-3965-4562-9516-CF090AD75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127C56-8AC1-4D30-891F-7FB103CA8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AD18CD-A2A3-4314-A89E-7F124A9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AC63DD-0E7E-47D0-840E-324F2BD3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21C382-BB14-4E56-9836-AB8BD44C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28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50F70-40B5-4F5D-A246-D92C04E2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0811B-06DF-499F-A7A9-7D791D0F3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CB6D6-F36B-40AC-A3AD-BBCED13AA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933F-1D9E-4EA8-A394-5BF7591D2737}" type="datetimeFigureOut">
              <a:rPr lang="ru-UA" smtClean="0"/>
              <a:t>03.05.2020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3E31A-25A7-4BEB-BDCC-E393B204F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D085E-4A28-4DF8-A24C-A7B515C7A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19FA-F0FD-4C7C-8EF5-91B9C8BC64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957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5D5F5-BE6C-4282-877D-51E7EDB6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8"/>
          </a:xfrm>
        </p:spPr>
        <p:txBody>
          <a:bodyPr>
            <a:normAutofit/>
          </a:bodyPr>
          <a:lstStyle/>
          <a:p>
            <a:r>
              <a:rPr lang="uk-UA" sz="2800" dirty="0"/>
              <a:t>Урок 1,2. Тема «Об’ємна композиція з паперу. Весняний подарунок»</a:t>
            </a:r>
            <a:endParaRPr lang="ru-UA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F0C9AE7-FC21-4B1B-B8D4-D7B8153DD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8967" y="1603903"/>
            <a:ext cx="5834065" cy="4375548"/>
          </a:xfrm>
        </p:spPr>
      </p:pic>
    </p:spTree>
    <p:extLst>
      <p:ext uri="{BB962C8B-B14F-4D97-AF65-F5344CB8AC3E}">
        <p14:creationId xmlns:p14="http://schemas.microsoft.com/office/powerpoint/2010/main" val="280410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393E69-429D-4684-8C06-2CF2A5C9A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2" y="52146"/>
            <a:ext cx="6732105" cy="6732105"/>
          </a:xfrm>
        </p:spPr>
      </p:pic>
    </p:spTree>
    <p:extLst>
      <p:ext uri="{BB962C8B-B14F-4D97-AF65-F5344CB8AC3E}">
        <p14:creationId xmlns:p14="http://schemas.microsoft.com/office/powerpoint/2010/main" val="122064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179B63-7FE4-4B7D-B8A6-E972482FA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17" y="29817"/>
            <a:ext cx="6798365" cy="6798365"/>
          </a:xfrm>
        </p:spPr>
      </p:pic>
    </p:spTree>
    <p:extLst>
      <p:ext uri="{BB962C8B-B14F-4D97-AF65-F5344CB8AC3E}">
        <p14:creationId xmlns:p14="http://schemas.microsoft.com/office/powerpoint/2010/main" val="335816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0E1B96-FF1E-4340-A9C6-90153646F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5" y="49695"/>
            <a:ext cx="6758609" cy="6758609"/>
          </a:xfrm>
        </p:spPr>
      </p:pic>
    </p:spTree>
    <p:extLst>
      <p:ext uri="{BB962C8B-B14F-4D97-AF65-F5344CB8AC3E}">
        <p14:creationId xmlns:p14="http://schemas.microsoft.com/office/powerpoint/2010/main" val="1364327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Урок 1,2. Тема «Об’ємна композиція з паперу. Весняний подарунок»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1,2. Тема «Об’ємна композиція з паперу. Весняний подарунок»</dc:title>
  <dc:creator>user</dc:creator>
  <cp:lastModifiedBy>user</cp:lastModifiedBy>
  <cp:revision>1</cp:revision>
  <dcterms:created xsi:type="dcterms:W3CDTF">2020-05-03T08:45:00Z</dcterms:created>
  <dcterms:modified xsi:type="dcterms:W3CDTF">2020-05-03T08:49:47Z</dcterms:modified>
</cp:coreProperties>
</file>