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250D1-F24F-4353-85CE-BC72A8324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D83B1D-9493-4015-AA14-87EC3DFDF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757D6E-AD7C-4FF8-93BE-2178727C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8EB1D6-F159-4642-A06F-27BC99E56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7A68A-9373-426E-A582-EEF5C075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92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5A59A-8874-42AE-B710-827B82B4B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2D8E08-6829-4B05-965C-CC36F3381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D6E368-4CAF-45E4-9A6A-A16304DB5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CC2B3-8EFB-400D-8422-F17DE2E8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33069-20E1-4F82-870C-922F2EFC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170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49499E-0C26-49F7-88EF-7FFAEC694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6D3412-DADB-453E-9283-813E6B1EE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FE316-8DF6-4246-8CD1-E55FD4288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4D1694-26A9-4FE8-81AF-ED27F6318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E085BD-98BD-47FF-9D6F-AD9B4D23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47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43DA1-E95F-42D5-8DE9-E3D8CC437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5968CE-ACA7-41D8-AD7E-280BABF53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B4A3AF-49D4-405E-B3BE-26FC7E973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BB9478-9E1B-4B31-98D7-952AF2A3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E1AD77-5134-4BA5-8836-47407842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618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C1CA9-D50F-46F1-A717-64A7E8C19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6B99F8-1249-41D8-AE8D-EF1EBD7A1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621512-A1F2-4463-8301-110AB3A8D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794080-06DE-4055-AA51-9E2D5AF0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3F7AD9-306B-45C7-B137-3D81C497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45847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CB459-FB7F-4897-88CE-80FE4378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6F4BE-3BAF-4A03-B09C-26BF649DB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3F4380-576D-47B6-BDB8-E2D2E9C71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574E3-9AC9-489D-8BEF-5230B7381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3218B3-E87D-4A6E-8E89-3C2C28AC4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D466D2-3DB7-41AE-8B07-7E831EAB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43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64A9E-D158-4311-8124-DEBFD925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FD6D46-1981-44AD-AAFD-1A6A1C1C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1785C1-3783-43B2-8070-71127F3CD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CBFA48-B2A1-4BA1-98CF-519CF4CFB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C81CBD-0EF0-4BB5-8F4B-8863135CB1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D89F93-0B96-4C78-944F-5203E3465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4DD89-599F-4C5A-A70C-C0C8CCC17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931F49-6A87-49BB-9294-F8381828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733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C86C3-819A-4781-B280-5985D0B8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CA2972-BB9F-41BF-988B-6B94EE53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8C7092-7D4E-4B31-B8B2-C47F59A06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107D13-5B25-4F0C-8DA9-5B4E9274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1227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47944A-313D-4F83-81C2-769DF95C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583C5B-AE8C-4EB7-B078-6B977BEC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5D2DDC-0ACF-42D7-891A-31DDBB15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61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D9BC5-96AA-4337-8108-D5BF39A2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07AA24-5442-45EA-9886-D10FA6A2C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C1EAEE-46E7-4717-8A89-25398984F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0D8AE3-5760-432B-A553-5AC23936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9F5795-2CE6-4706-85FA-AE88FC61B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D9762C-15BF-4EA6-A9D0-2B2AAB11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360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5B06E-44F4-4EE3-A33C-D3E7359A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8287E-CB8B-4C04-A0ED-CBD46FC6D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D2EB04-8535-4B55-A2F7-968226229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B5EEDF-F16A-42DB-A483-A3103295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CDBEF9-31DA-43F3-A77A-20892FCC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429B24-68A7-4772-BC28-E58DD4A4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1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5F6FC-B681-449D-B619-C9FDD46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C36A8C-0607-4B4E-B3ED-7F5828B1B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6A15F9-AA8B-4FCF-8D31-4C8AF2646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A5E1B-45C7-4AB8-BFE4-6411A48F7224}" type="datetimeFigureOut">
              <a:rPr lang="ru-UA" smtClean="0"/>
              <a:t>04/17/2021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E6E59E-C394-443C-82A6-CC72B4C9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032F82-3940-4C83-B488-1B95209D1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8A365-AEFB-4BBD-98A1-60634E1CBEF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047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924AF-3654-4549-8B8B-323CDDB42E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Гурток «Образотворче мистецтво»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2C8993-51F7-4BC5-BFBD-88FE9BE5B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84035"/>
            <a:ext cx="9144000" cy="951601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C00000"/>
                </a:solidFill>
              </a:rPr>
              <a:t>Дистанційне навчання 2021</a:t>
            </a:r>
            <a:endParaRPr lang="ru-UA" sz="3600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FD8F7A9-ED06-4904-90F4-2517ED0AFEB5}"/>
              </a:ext>
            </a:extLst>
          </p:cNvPr>
          <p:cNvSpPr txBox="1">
            <a:spLocks/>
          </p:cNvSpPr>
          <p:nvPr/>
        </p:nvSpPr>
        <p:spPr>
          <a:xfrm>
            <a:off x="1676400" y="3754438"/>
            <a:ext cx="9144000" cy="66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Викладач Стоцька Тетяна Іванівна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886555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BA6FC0-6941-4403-9604-DA5486A352DA}"/>
              </a:ext>
            </a:extLst>
          </p:cNvPr>
          <p:cNvSpPr txBox="1"/>
          <p:nvPr/>
        </p:nvSpPr>
        <p:spPr>
          <a:xfrm>
            <a:off x="323849" y="272534"/>
            <a:ext cx="106965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3200" dirty="0"/>
              <a:t>Порядок виконання завдання:</a:t>
            </a:r>
            <a:endParaRPr lang="en-US" sz="3200" dirty="0"/>
          </a:p>
          <a:p>
            <a:pPr algn="ctr"/>
            <a:r>
              <a:rPr lang="ru-RU" sz="3200" dirty="0"/>
              <a:t>1.</a:t>
            </a:r>
            <a:r>
              <a:rPr lang="en-US" sz="3200" dirty="0"/>
              <a:t> </a:t>
            </a:r>
            <a:r>
              <a:rPr lang="ru-RU" sz="3200" dirty="0" err="1"/>
              <a:t>Компонування</a:t>
            </a:r>
            <a:r>
              <a:rPr lang="ru-RU" sz="3200" dirty="0"/>
              <a:t> </a:t>
            </a:r>
            <a:r>
              <a:rPr lang="ru-RU" sz="3200" dirty="0" err="1"/>
              <a:t>зображення</a:t>
            </a:r>
            <a:r>
              <a:rPr lang="ru-RU" sz="3200" dirty="0"/>
              <a:t> в </a:t>
            </a:r>
            <a:r>
              <a:rPr lang="ru-RU" sz="3200" dirty="0" err="1"/>
              <a:t>заданому</a:t>
            </a:r>
            <a:r>
              <a:rPr lang="ru-RU" sz="3200" dirty="0"/>
              <a:t> </a:t>
            </a:r>
            <a:r>
              <a:rPr lang="ru-RU" sz="3200" dirty="0" err="1"/>
              <a:t>форматі</a:t>
            </a:r>
            <a:r>
              <a:rPr lang="ru-RU" sz="3200" dirty="0"/>
              <a:t>.</a:t>
            </a:r>
            <a:endParaRPr lang="LID4096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DD6D2D-3C8E-492A-A1D3-A736C10B7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198" y="1590119"/>
            <a:ext cx="3799603" cy="50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9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EE0DA8-00BB-4730-BC2E-266169B3E82B}"/>
              </a:ext>
            </a:extLst>
          </p:cNvPr>
          <p:cNvSpPr txBox="1"/>
          <p:nvPr/>
        </p:nvSpPr>
        <p:spPr>
          <a:xfrm>
            <a:off x="247649" y="276910"/>
            <a:ext cx="11849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3200" dirty="0"/>
              <a:t>2. Побудова основних елементів зображення. Контурне рішення.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2A2356-B3C5-4677-BBE9-D1F9A5634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155" y="861685"/>
            <a:ext cx="4367689" cy="583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84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CFB43C-5EBD-443A-B846-BFEE14B1EE17}"/>
              </a:ext>
            </a:extLst>
          </p:cNvPr>
          <p:cNvSpPr txBox="1"/>
          <p:nvPr/>
        </p:nvSpPr>
        <p:spPr>
          <a:xfrm>
            <a:off x="518307" y="0"/>
            <a:ext cx="11401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sz="3200" dirty="0"/>
              <a:t>3.Робота в кольорі.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3C8275-054E-42D6-BBFA-95B017AD4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511" y="540050"/>
            <a:ext cx="4457939" cy="610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88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DFB522-BA0C-41A9-9AAB-03F7533F4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238" y="38524"/>
            <a:ext cx="6009524" cy="6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62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69261-C96D-4FAE-85FF-D59CECDCE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408" y="1135180"/>
            <a:ext cx="8733183" cy="927652"/>
          </a:xfrm>
        </p:spPr>
        <p:txBody>
          <a:bodyPr>
            <a:normAutofit fontScale="90000"/>
          </a:bodyPr>
          <a:lstStyle/>
          <a:p>
            <a:r>
              <a:rPr lang="ru-RU" dirty="0"/>
              <a:t>Урок </a:t>
            </a:r>
            <a:r>
              <a:rPr lang="en-US" dirty="0"/>
              <a:t>22. </a:t>
            </a:r>
            <a:r>
              <a:rPr lang="ru-RU" dirty="0" err="1"/>
              <a:t>Композиція</a:t>
            </a:r>
            <a:r>
              <a:rPr lang="ru-RU" dirty="0"/>
              <a:t> "</a:t>
            </a:r>
            <a:r>
              <a:rPr lang="ru-RU" dirty="0" err="1"/>
              <a:t>Великодній</a:t>
            </a:r>
            <a:r>
              <a:rPr lang="ru-RU" dirty="0"/>
              <a:t> натюрморт".</a:t>
            </a:r>
            <a:endParaRPr lang="ru-UA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A6D0EDA-6D94-4244-B299-46D8E8C2C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799" y="2336593"/>
            <a:ext cx="4753801" cy="1911557"/>
          </a:xfrm>
        </p:spPr>
        <p:txBody>
          <a:bodyPr>
            <a:noAutofit/>
          </a:bodyPr>
          <a:lstStyle/>
          <a:p>
            <a:pPr algn="l"/>
            <a:r>
              <a:rPr lang="ru-RU" sz="2800" dirty="0"/>
              <a:t>Мета уроку: </a:t>
            </a:r>
          </a:p>
          <a:p>
            <a:pPr algn="l"/>
            <a:r>
              <a:rPr lang="ru-RU" sz="2800" dirty="0"/>
              <a:t> - </a:t>
            </a:r>
            <a:r>
              <a:rPr lang="ru-RU" sz="2800" dirty="0" err="1"/>
              <a:t>передати</a:t>
            </a:r>
            <a:r>
              <a:rPr lang="ru-RU" sz="2800" dirty="0"/>
              <a:t> </a:t>
            </a:r>
            <a:r>
              <a:rPr lang="ru-RU" sz="2800" dirty="0" err="1"/>
              <a:t>об'єм</a:t>
            </a:r>
            <a:r>
              <a:rPr lang="ru-RU" sz="2800" dirty="0"/>
              <a:t> </a:t>
            </a:r>
            <a:r>
              <a:rPr lang="ru-RU" sz="2800" dirty="0" err="1"/>
              <a:t>предметів</a:t>
            </a:r>
            <a:r>
              <a:rPr lang="ru-RU" sz="2800" dirty="0"/>
              <a:t> </a:t>
            </a:r>
            <a:r>
              <a:rPr lang="ru-RU" sz="2800" dirty="0" err="1"/>
              <a:t>засобами</a:t>
            </a:r>
            <a:r>
              <a:rPr lang="ru-RU" sz="2800" dirty="0"/>
              <a:t> </a:t>
            </a:r>
            <a:r>
              <a:rPr lang="ru-RU" sz="2800" dirty="0" err="1"/>
              <a:t>живопису</a:t>
            </a:r>
            <a:r>
              <a:rPr lang="ru-RU" sz="2800" dirty="0"/>
              <a:t>.</a:t>
            </a:r>
            <a:endParaRPr lang="en-US" sz="2800" dirty="0"/>
          </a:p>
          <a:p>
            <a:pPr algn="l"/>
            <a:r>
              <a:rPr lang="ru-RU" sz="2800" dirty="0" err="1"/>
              <a:t>Обладнання</a:t>
            </a:r>
            <a:r>
              <a:rPr lang="ru-RU" sz="2800" dirty="0"/>
              <a:t> уроку: </a:t>
            </a:r>
            <a:r>
              <a:rPr lang="ru-RU" sz="2800" dirty="0" err="1"/>
              <a:t>наочність</a:t>
            </a:r>
            <a:r>
              <a:rPr lang="ru-RU" sz="2800" dirty="0"/>
              <a:t>, </a:t>
            </a:r>
            <a:r>
              <a:rPr lang="ru-RU" sz="2800" dirty="0" err="1"/>
              <a:t>папір</a:t>
            </a:r>
            <a:r>
              <a:rPr lang="ru-RU" sz="2800" dirty="0"/>
              <a:t> формат А3, А4, </a:t>
            </a:r>
            <a:r>
              <a:rPr lang="ru-RU" sz="2800" dirty="0" err="1"/>
              <a:t>олівці</a:t>
            </a:r>
            <a:r>
              <a:rPr lang="ru-RU" sz="2800" dirty="0"/>
              <a:t>, </a:t>
            </a:r>
            <a:r>
              <a:rPr lang="ru-RU" sz="2800" dirty="0" err="1"/>
              <a:t>акварельні</a:t>
            </a:r>
            <a:r>
              <a:rPr lang="ru-RU" sz="2800" dirty="0"/>
              <a:t> </a:t>
            </a:r>
            <a:r>
              <a:rPr lang="ru-RU" sz="2800" dirty="0" err="1"/>
              <a:t>фарби</a:t>
            </a:r>
            <a:r>
              <a:rPr lang="ru-RU" sz="2800" dirty="0"/>
              <a:t>.</a:t>
            </a:r>
            <a:endParaRPr lang="uk-UA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BF5227-3F2D-4B0C-A390-7F056FEA5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053" y="1984891"/>
            <a:ext cx="4299537" cy="473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58E6D6-3C9F-4248-8596-14135EDACC26}"/>
              </a:ext>
            </a:extLst>
          </p:cNvPr>
          <p:cNvSpPr txBox="1"/>
          <p:nvPr/>
        </p:nvSpPr>
        <p:spPr>
          <a:xfrm>
            <a:off x="290512" y="225296"/>
            <a:ext cx="116109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dirty="0" err="1"/>
              <a:t>Хід</a:t>
            </a:r>
            <a:r>
              <a:rPr lang="ru-RU" sz="3200" dirty="0"/>
              <a:t> уроку: - </a:t>
            </a:r>
            <a:r>
              <a:rPr lang="ru-RU" sz="3200" dirty="0" err="1"/>
              <a:t>демонстрація</a:t>
            </a:r>
            <a:r>
              <a:rPr lang="ru-RU" sz="3200" dirty="0"/>
              <a:t> </a:t>
            </a:r>
            <a:r>
              <a:rPr lang="ru-RU" sz="3200" dirty="0" err="1"/>
              <a:t>фотографічних</a:t>
            </a:r>
            <a:r>
              <a:rPr lang="ru-RU" sz="3200" dirty="0"/>
              <a:t> </a:t>
            </a:r>
            <a:r>
              <a:rPr lang="ru-RU" sz="3200" dirty="0" err="1"/>
              <a:t>зображень</a:t>
            </a:r>
            <a:r>
              <a:rPr lang="ru-RU" sz="3200" dirty="0"/>
              <a:t> </a:t>
            </a:r>
            <a:r>
              <a:rPr lang="ru-RU" sz="3200" dirty="0" err="1"/>
              <a:t>натюрмортів</a:t>
            </a:r>
            <a:r>
              <a:rPr lang="ru-RU" sz="3200" dirty="0"/>
              <a:t> на </a:t>
            </a:r>
            <a:r>
              <a:rPr lang="ru-RU" sz="3200" dirty="0" err="1"/>
              <a:t>задану</a:t>
            </a:r>
            <a:r>
              <a:rPr lang="ru-RU" sz="3200" dirty="0"/>
              <a:t> тему.</a:t>
            </a:r>
            <a:endParaRPr lang="LID4096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3120E8-C0A6-4520-B162-C0772DD83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880" y="1302514"/>
            <a:ext cx="9200237" cy="517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79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C1C465-D789-4CBB-9708-94F052B1F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64" y="1143284"/>
            <a:ext cx="5714286" cy="45714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B54BF7-DF48-41FF-B93A-D35827CE5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249" y="224660"/>
            <a:ext cx="4486075" cy="640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30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EFA261-FB04-4C9D-B04B-69FEA2181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04" y="114300"/>
            <a:ext cx="4741201" cy="6629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7947A0-0D7F-4888-BC28-A71EDE3B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003" y="114300"/>
            <a:ext cx="3124022" cy="23430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ACC790-5D51-471B-A026-576AF64A3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05605"/>
            <a:ext cx="5142857" cy="4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86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B10DB4-6A06-4F04-9555-A02F1C012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063" y="1133790"/>
            <a:ext cx="7009524" cy="50476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14E267-8BF4-49AB-ADCE-CCEE3035A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91" y="324147"/>
            <a:ext cx="4527817" cy="621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21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D8B035-7483-4EB9-9E2D-B462F6D29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6" y="447674"/>
            <a:ext cx="6176962" cy="61769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3A59D8-12CB-4F52-A5E4-ADBDFA6B2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499" y="447674"/>
            <a:ext cx="5843501" cy="61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36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17265E-F77F-4E30-BE3C-5F66D2CC1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194" y="265792"/>
            <a:ext cx="8019612" cy="659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4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D76B00-6FC4-4F8E-B178-AEE6781EF149}"/>
              </a:ext>
            </a:extLst>
          </p:cNvPr>
          <p:cNvSpPr txBox="1"/>
          <p:nvPr/>
        </p:nvSpPr>
        <p:spPr>
          <a:xfrm>
            <a:off x="238125" y="72509"/>
            <a:ext cx="102298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3200" dirty="0"/>
              <a:t>Графічне зображення натюрмортів.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63ABF9-9B93-47F4-A14F-C13D43732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6889"/>
            <a:ext cx="4734932" cy="32240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868C81-32BD-4FC2-A425-2AAD58023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095" y="814638"/>
            <a:ext cx="3323809" cy="40285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C1657A-0736-4750-B3C3-85EA317B2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170" y="587499"/>
            <a:ext cx="3605005" cy="4482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BBC6BB-7E47-4AC4-8961-F772254E43D2}"/>
              </a:ext>
            </a:extLst>
          </p:cNvPr>
          <p:cNvSpPr txBox="1"/>
          <p:nvPr/>
        </p:nvSpPr>
        <p:spPr>
          <a:xfrm>
            <a:off x="542925" y="5193283"/>
            <a:ext cx="114490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3200" dirty="0"/>
              <a:t>Об'єм предметів відтворюють за допомогою  світлотіні: світло, напівтінь, тінь, рефлекс.</a:t>
            </a:r>
          </a:p>
        </p:txBody>
      </p:sp>
    </p:spTree>
    <p:extLst>
      <p:ext uri="{BB962C8B-B14F-4D97-AF65-F5344CB8AC3E}">
        <p14:creationId xmlns:p14="http://schemas.microsoft.com/office/powerpoint/2010/main" val="34076144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106</Words>
  <Application>Microsoft Office PowerPoint</Application>
  <PresentationFormat>Широкоэкранный</PresentationFormat>
  <Paragraphs>14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Гурток «Образотворче мистецтво»</vt:lpstr>
      <vt:lpstr>Урок 22. Композиція "Великодній натюрморт".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4. Живопис. Техніка акварель</dc:title>
  <dc:creator>user</dc:creator>
  <cp:lastModifiedBy>user</cp:lastModifiedBy>
  <cp:revision>45</cp:revision>
  <dcterms:created xsi:type="dcterms:W3CDTF">2020-05-03T07:56:36Z</dcterms:created>
  <dcterms:modified xsi:type="dcterms:W3CDTF">2021-04-17T16:49:15Z</dcterms:modified>
</cp:coreProperties>
</file>