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6" r:id="rId6"/>
    <p:sldId id="272" r:id="rId7"/>
    <p:sldId id="273" r:id="rId8"/>
    <p:sldId id="274" r:id="rId9"/>
    <p:sldId id="275" r:id="rId10"/>
    <p:sldId id="276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9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7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6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0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3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0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0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4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2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7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6D32-EFBA-4E94-B78D-439235E374AA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2FB4-5AFD-4ADF-919C-7CC5F9D7A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0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Варіанти освітлення в студії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396888" cy="4525963"/>
          </a:xfrm>
        </p:spPr>
      </p:pic>
      <p:sp>
        <p:nvSpPr>
          <p:cNvPr id="7" name="TextBox 6"/>
          <p:cNvSpPr txBox="1"/>
          <p:nvPr/>
        </p:nvSpPr>
        <p:spPr>
          <a:xfrm>
            <a:off x="1403647" y="3717032"/>
            <a:ext cx="6252873" cy="43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Восьма частина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90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6C689A-8C54-4795-BC96-9574C1CC6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>
          <a:xfrm>
            <a:off x="224339" y="548680"/>
            <a:ext cx="8695321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76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3168352"/>
          </a:xfrm>
        </p:spPr>
        <p:txBody>
          <a:bodyPr>
            <a:normAutofit fontScale="90000"/>
          </a:bodyPr>
          <a:lstStyle/>
          <a:p>
            <a:r>
              <a:rPr lang="uk-UA" dirty="0"/>
              <a:t>Презентація </a:t>
            </a:r>
            <a:r>
              <a:rPr lang="uk-UA" dirty="0" err="1"/>
              <a:t>підготовленна</a:t>
            </a:r>
            <a:r>
              <a:rPr lang="uk-UA" dirty="0"/>
              <a:t> Олександром Доманським для фотогуртка Цифрова фотографія на базі розробки німецького фотографа </a:t>
            </a:r>
            <a:r>
              <a:rPr lang="uk-UA" dirty="0" err="1"/>
              <a:t>Міхаеля</a:t>
            </a:r>
            <a:r>
              <a:rPr lang="uk-UA" dirty="0"/>
              <a:t> </a:t>
            </a:r>
            <a:r>
              <a:rPr lang="uk-UA" dirty="0" err="1"/>
              <a:t>Квека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21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275104-EC64-4887-B25E-B64367A40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"/>
          <a:stretch/>
        </p:blipFill>
        <p:spPr>
          <a:xfrm>
            <a:off x="273204" y="584684"/>
            <a:ext cx="8597591" cy="568863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22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4B35B9A-E67B-4BD7-AB7C-0D6667DEB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/>
          <a:stretch/>
        </p:blipFill>
        <p:spPr>
          <a:xfrm>
            <a:off x="233197" y="548680"/>
            <a:ext cx="8677605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536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D13B99-1B82-4443-AD67-6288F8710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/>
          <a:stretch/>
        </p:blipFill>
        <p:spPr>
          <a:xfrm>
            <a:off x="249515" y="584684"/>
            <a:ext cx="8644970" cy="568863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24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11B556-2530-4337-97F7-2E836C008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/>
          <a:stretch/>
        </p:blipFill>
        <p:spPr>
          <a:xfrm>
            <a:off x="194800" y="548680"/>
            <a:ext cx="8754400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37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3358F8-D01C-4C07-957D-63F5B5B60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/>
          <a:stretch/>
        </p:blipFill>
        <p:spPr>
          <a:xfrm>
            <a:off x="194800" y="548680"/>
            <a:ext cx="8754400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98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4F06E7-6D86-46E4-A52D-8EEB249E9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/>
          <a:stretch/>
        </p:blipFill>
        <p:spPr>
          <a:xfrm>
            <a:off x="236675" y="548680"/>
            <a:ext cx="8670649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44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E081397-D513-45D9-A217-9D9A390C0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/>
          <a:stretch/>
        </p:blipFill>
        <p:spPr>
          <a:xfrm>
            <a:off x="268420" y="620688"/>
            <a:ext cx="8607160" cy="568863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16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1226D6-156A-4920-8BDA-1AA7BD56C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/>
          <a:stretch/>
        </p:blipFill>
        <p:spPr>
          <a:xfrm>
            <a:off x="194800" y="548680"/>
            <a:ext cx="8754400" cy="5760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075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21</Words>
  <Application>Microsoft Office PowerPoint</Application>
  <PresentationFormat>Экран (4:3)</PresentationFormat>
  <Paragraphs>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Варіанти освітлення в студії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Презентація підготовленна Олександром Доманським для фотогуртка Цифрова фотографія на базі розробки німецького фотографа Міхаеля Квека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User</cp:lastModifiedBy>
  <cp:revision>25</cp:revision>
  <dcterms:created xsi:type="dcterms:W3CDTF">2021-04-25T09:17:06Z</dcterms:created>
  <dcterms:modified xsi:type="dcterms:W3CDTF">2021-11-20T13:27:51Z</dcterms:modified>
</cp:coreProperties>
</file>