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1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3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9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8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8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5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6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7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1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DAC2-8660-48C4-A491-B96B4E501AA4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E071-994D-49D7-ADE2-808C50D26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Швидкі</a:t>
            </a:r>
            <a:r>
              <a:rPr lang="ru-RU" dirty="0" smtClean="0"/>
              <a:t> </a:t>
            </a:r>
            <a:r>
              <a:rPr lang="ru-RU" dirty="0" err="1" smtClean="0"/>
              <a:t>клавіши</a:t>
            </a:r>
            <a:r>
              <a:rPr lang="ru-RU" dirty="0" smtClean="0"/>
              <a:t> в </a:t>
            </a:r>
            <a:r>
              <a:rPr lang="en-US" dirty="0" smtClean="0"/>
              <a:t>Adobe Illustrator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6195113"/>
            <a:ext cx="9144000" cy="1655762"/>
          </a:xfrm>
        </p:spPr>
        <p:txBody>
          <a:bodyPr/>
          <a:lstStyle/>
          <a:p>
            <a:r>
              <a:rPr lang="uk-UA" dirty="0" smtClean="0"/>
              <a:t>02.04.2021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1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030" y="22621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Шпаргалки з </a:t>
            </a:r>
            <a:r>
              <a:rPr lang="ru-RU" b="1" dirty="0" err="1" smtClean="0"/>
              <a:t>гарячими</a:t>
            </a:r>
            <a:r>
              <a:rPr lang="ru-RU" b="1" dirty="0" smtClean="0"/>
              <a:t> </a:t>
            </a:r>
            <a:r>
              <a:rPr lang="ru-RU" b="1" dirty="0" err="1" smtClean="0"/>
              <a:t>клавішами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err="1" smtClean="0"/>
              <a:t>Повний</a:t>
            </a:r>
            <a:r>
              <a:rPr lang="ru-RU" dirty="0" smtClean="0"/>
              <a:t> список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гарячих</a:t>
            </a:r>
            <a:r>
              <a:rPr lang="ru-RU" dirty="0" smtClean="0"/>
              <a:t> </a:t>
            </a:r>
            <a:r>
              <a:rPr lang="ru-RU" dirty="0" err="1" smtClean="0"/>
              <a:t>клавіш</a:t>
            </a:r>
            <a:r>
              <a:rPr lang="ru-RU" dirty="0" smtClean="0"/>
              <a:t> </a:t>
            </a:r>
            <a:r>
              <a:rPr lang="en-US" dirty="0" smtClean="0"/>
              <a:t>Adobe Illustrator </a:t>
            </a:r>
            <a:r>
              <a:rPr lang="ru-RU" dirty="0" smtClean="0"/>
              <a:t>для </a:t>
            </a:r>
            <a:r>
              <a:rPr lang="en-US" dirty="0" smtClean="0"/>
              <a:t>Windows </a:t>
            </a:r>
            <a:r>
              <a:rPr lang="ru-RU" dirty="0" smtClean="0"/>
              <a:t>і </a:t>
            </a:r>
            <a:r>
              <a:rPr lang="en-US" dirty="0" smtClean="0"/>
              <a:t>Mac - </a:t>
            </a:r>
            <a:r>
              <a:rPr lang="ru-RU" dirty="0" smtClean="0"/>
              <a:t>на </a:t>
            </a:r>
            <a:r>
              <a:rPr lang="ru-RU" dirty="0" err="1" smtClean="0"/>
              <a:t>сайті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en-US" dirty="0" smtClean="0"/>
              <a:t>Adobe. </a:t>
            </a:r>
            <a:r>
              <a:rPr lang="ru-RU" dirty="0" smtClean="0"/>
              <a:t>Там же є шпаргалка по </a:t>
            </a:r>
            <a:r>
              <a:rPr lang="ru-RU" dirty="0" err="1" smtClean="0"/>
              <a:t>гарячих</a:t>
            </a:r>
            <a:r>
              <a:rPr lang="ru-RU" dirty="0" smtClean="0"/>
              <a:t> </a:t>
            </a:r>
            <a:r>
              <a:rPr lang="ru-RU" dirty="0" err="1" smtClean="0"/>
              <a:t>клавішах</a:t>
            </a:r>
            <a:r>
              <a:rPr lang="ru-RU" dirty="0" smtClean="0"/>
              <a:t>, яку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повісити</a:t>
            </a:r>
            <a:r>
              <a:rPr lang="ru-RU" dirty="0" smtClean="0"/>
              <a:t> над </a:t>
            </a:r>
            <a:r>
              <a:rPr lang="ru-RU" dirty="0" err="1" smtClean="0"/>
              <a:t>робочим</a:t>
            </a:r>
            <a:r>
              <a:rPr lang="ru-RU" dirty="0" smtClean="0"/>
              <a:t> столом.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6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beyondslide.ru/wp-content/uploads/2017/08/AI_hotkeys-1024x6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44" y="308140"/>
            <a:ext cx="975360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8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734" y="17162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Швидкий</a:t>
            </a:r>
            <a:r>
              <a:rPr lang="ru-RU" dirty="0" smtClean="0"/>
              <a:t> доступ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полегшують</a:t>
            </a:r>
            <a:r>
              <a:rPr lang="ru-RU" dirty="0" smtClean="0"/>
              <a:t> і </a:t>
            </a:r>
            <a:r>
              <a:rPr lang="ru-RU" dirty="0" err="1" smtClean="0"/>
              <a:t>прискорюють</a:t>
            </a:r>
            <a:r>
              <a:rPr lang="ru-RU" dirty="0" smtClean="0"/>
              <a:t> роботу з </a:t>
            </a:r>
            <a:r>
              <a:rPr lang="en-US" dirty="0" smtClean="0"/>
              <a:t>Adobe Illustrator.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підглянути</a:t>
            </a:r>
            <a:r>
              <a:rPr lang="ru-RU" dirty="0" smtClean="0"/>
              <a:t>, </a:t>
            </a:r>
            <a:r>
              <a:rPr lang="ru-RU" dirty="0" err="1" smtClean="0"/>
              <a:t>навівши</a:t>
            </a:r>
            <a:r>
              <a:rPr lang="ru-RU" dirty="0" smtClean="0"/>
              <a:t> мишкою на значки команд: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57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yondslide.ru/wp-content/uploads/2017/09/0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57" b="1392"/>
          <a:stretch/>
        </p:blipFill>
        <p:spPr bwMode="auto">
          <a:xfrm>
            <a:off x="3949652" y="387753"/>
            <a:ext cx="4457368" cy="621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0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860" y="20710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головному меню </a:t>
            </a:r>
            <a:r>
              <a:rPr lang="ru-RU" dirty="0" err="1"/>
              <a:t>клавіатурне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577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eyondslide.ru/wp-content/uploads/2017/09/0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31"/>
          <a:stretch/>
        </p:blipFill>
        <p:spPr bwMode="auto">
          <a:xfrm>
            <a:off x="3976948" y="275658"/>
            <a:ext cx="4293595" cy="630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0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8" y="22758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Призначення</a:t>
            </a:r>
            <a:r>
              <a:rPr lang="ru-RU" b="1" dirty="0" smtClean="0"/>
              <a:t> і </a:t>
            </a:r>
            <a:r>
              <a:rPr lang="ru-RU" b="1" dirty="0" err="1" smtClean="0"/>
              <a:t>редагування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поєднань</a:t>
            </a:r>
            <a:r>
              <a:rPr lang="ru-RU" b="1" dirty="0" smtClean="0"/>
              <a:t> </a:t>
            </a:r>
            <a:r>
              <a:rPr lang="ru-RU" b="1" dirty="0" err="1" smtClean="0"/>
              <a:t>клавіш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Команда </a:t>
            </a:r>
            <a:r>
              <a:rPr lang="en-US" dirty="0" smtClean="0"/>
              <a:t>Edit (</a:t>
            </a:r>
            <a:r>
              <a:rPr lang="ru-RU" dirty="0" err="1" smtClean="0"/>
              <a:t>Редагувати</a:t>
            </a:r>
            <a:r>
              <a:rPr lang="ru-RU" dirty="0" smtClean="0"/>
              <a:t>) -&gt; </a:t>
            </a:r>
            <a:r>
              <a:rPr lang="en-US" dirty="0" smtClean="0"/>
              <a:t>Keyboard Shortcuts (</a:t>
            </a:r>
            <a:r>
              <a:rPr lang="ru-RU" dirty="0" err="1" smtClean="0"/>
              <a:t>Клавіші</a:t>
            </a:r>
            <a:r>
              <a:rPr lang="ru-RU" dirty="0" smtClean="0"/>
              <a:t>) </a:t>
            </a:r>
            <a:r>
              <a:rPr lang="ru-RU" dirty="0" err="1" smtClean="0"/>
              <a:t>відкриє</a:t>
            </a:r>
            <a:r>
              <a:rPr lang="ru-RU" dirty="0" smtClean="0"/>
              <a:t> </a:t>
            </a:r>
            <a:r>
              <a:rPr lang="ru-RU" dirty="0" err="1" smtClean="0"/>
              <a:t>діалогове</a:t>
            </a:r>
            <a:r>
              <a:rPr lang="ru-RU" dirty="0" smtClean="0"/>
              <a:t> </a:t>
            </a:r>
            <a:r>
              <a:rPr lang="ru-RU" dirty="0" err="1" smtClean="0"/>
              <a:t>вікно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, </a:t>
            </a:r>
            <a:r>
              <a:rPr lang="ru-RU" dirty="0" err="1" smtClean="0"/>
              <a:t>подивитися</a:t>
            </a:r>
            <a:r>
              <a:rPr lang="ru-RU" dirty="0" smtClean="0"/>
              <a:t> і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перепризначити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гарячих</a:t>
            </a:r>
            <a:r>
              <a:rPr lang="ru-RU" dirty="0" smtClean="0"/>
              <a:t> </a:t>
            </a:r>
            <a:r>
              <a:rPr lang="ru-RU" dirty="0" err="1" smtClean="0"/>
              <a:t>клавіш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команд в </a:t>
            </a:r>
            <a:r>
              <a:rPr lang="en-US" dirty="0" smtClean="0"/>
              <a:t>Adobe Illustrator: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28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eyondslide.ru/wp-content/uploads/2017/09/0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42"/>
          <a:stretch/>
        </p:blipFill>
        <p:spPr bwMode="auto">
          <a:xfrm>
            <a:off x="3881415" y="313826"/>
            <a:ext cx="3911457" cy="624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48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973" y="20574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</a:t>
            </a:r>
            <a:r>
              <a:rPr lang="ru-RU" dirty="0" err="1" smtClean="0"/>
              <a:t>Export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в </a:t>
            </a:r>
            <a:r>
              <a:rPr lang="ru-RU" dirty="0" err="1" smtClean="0"/>
              <a:t>діалоговому</a:t>
            </a:r>
            <a:r>
              <a:rPr lang="ru-RU" dirty="0" smtClean="0"/>
              <a:t> </a:t>
            </a:r>
            <a:r>
              <a:rPr lang="ru-RU" dirty="0" err="1" smtClean="0"/>
              <a:t>вікні</a:t>
            </a:r>
            <a:r>
              <a:rPr lang="ru-RU" dirty="0" smtClean="0"/>
              <a:t> </a:t>
            </a:r>
            <a:r>
              <a:rPr lang="ru-RU" dirty="0" err="1" smtClean="0"/>
              <a:t>Keyboard</a:t>
            </a:r>
            <a:r>
              <a:rPr lang="ru-RU" dirty="0" smtClean="0"/>
              <a:t> </a:t>
            </a:r>
            <a:r>
              <a:rPr lang="ru-RU" dirty="0" err="1" smtClean="0"/>
              <a:t>Shortcuts</a:t>
            </a:r>
            <a:r>
              <a:rPr lang="ru-RU" dirty="0" smtClean="0"/>
              <a:t> дозволить </a:t>
            </a:r>
            <a:r>
              <a:rPr lang="ru-RU" dirty="0" err="1" smtClean="0"/>
              <a:t>експортувати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текстового документа: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38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eyondslide.ru/wp-content/uploads/2017/09/04-1024x76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10"/>
          <a:stretch/>
        </p:blipFill>
        <p:spPr bwMode="auto">
          <a:xfrm>
            <a:off x="3903260" y="274670"/>
            <a:ext cx="4641138" cy="625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541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137</Words>
  <Application>Microsoft Office PowerPoint</Application>
  <PresentationFormat>Широкоэкранный</PresentationFormat>
  <Paragraphs>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Швидкі клавіши в Adobe Illustrator</vt:lpstr>
      <vt:lpstr>Швидкий доступ помітно полегшують і прискорюють роботу з Adobe Illustrator. Більшість стандартних комбінацій можна підглянути, навівши мишкою на значки команд:</vt:lpstr>
      <vt:lpstr>Презентация PowerPoint</vt:lpstr>
      <vt:lpstr> У головному меню клавіатурне скорочення відображається праворуч від назви команди:</vt:lpstr>
      <vt:lpstr>Презентация PowerPoint</vt:lpstr>
      <vt:lpstr>Призначення і редагування поєднань клавіш  Команда Edit (Редагувати) -&gt; Keyboard Shortcuts (Клавіші) відкриє діалогове вікно, в якому можна знайти, подивитися і навіть перепризначити поєднання гарячих клавіш для різних команд в Adobe Illustrator:</vt:lpstr>
      <vt:lpstr>Презентация PowerPoint</vt:lpstr>
      <vt:lpstr>Команда Export Text в діалоговому вікні Keyboard Shortcuts дозволить експортувати всі скорочення у вигляді текстового документа:</vt:lpstr>
      <vt:lpstr>Презентация PowerPoint</vt:lpstr>
      <vt:lpstr>Шпаргалки з гарячими клавішами  Повний список комбінацій гарячих клавіш Adobe Illustrator для Windows і Mac - на сайті підтримки Adobe. Там же є шпаргалка по гарячих клавішах, яку зручно повісити над робочим столом.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Швидкі клавіши в Adobe Illustrator</dc:title>
  <dc:creator>HP</dc:creator>
  <cp:lastModifiedBy>HP</cp:lastModifiedBy>
  <cp:revision>1</cp:revision>
  <dcterms:created xsi:type="dcterms:W3CDTF">2021-04-02T18:57:21Z</dcterms:created>
  <dcterms:modified xsi:type="dcterms:W3CDTF">2021-04-02T19:05:13Z</dcterms:modified>
</cp:coreProperties>
</file>