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74" r:id="rId2"/>
    <p:sldId id="283" r:id="rId3"/>
    <p:sldId id="284" r:id="rId4"/>
    <p:sldId id="288" r:id="rId5"/>
    <p:sldId id="289" r:id="rId6"/>
    <p:sldId id="290" r:id="rId7"/>
    <p:sldId id="293" r:id="rId8"/>
    <p:sldId id="292" r:id="rId9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86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noProof="0" smtClean="0"/>
              <a:t>Образец текста</a:t>
            </a:r>
          </a:p>
          <a:p>
            <a:pPr lvl="1"/>
            <a:r>
              <a:rPr lang="uk-UA" altLang="ru-RU" noProof="0" smtClean="0"/>
              <a:t>Второй уровень</a:t>
            </a:r>
          </a:p>
          <a:p>
            <a:pPr lvl="2"/>
            <a:r>
              <a:rPr lang="uk-UA" altLang="ru-RU" noProof="0" smtClean="0"/>
              <a:t>Третий уровень</a:t>
            </a:r>
          </a:p>
          <a:p>
            <a:pPr lvl="3"/>
            <a:r>
              <a:rPr lang="uk-UA" altLang="ru-RU" noProof="0" smtClean="0"/>
              <a:t>Четвертый уровень</a:t>
            </a:r>
          </a:p>
          <a:p>
            <a:pPr lvl="4"/>
            <a:r>
              <a:rPr lang="uk-UA" alt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A71281-D188-4D75-93F4-801F06D3870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altLang="ru-RU" noProof="0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5598-3378-42CC-90D4-DCA73B8DF0A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007414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09CF-E886-49F3-A556-97481A452E5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980266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5E45-D87E-4801-B915-729DD8339A4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235296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0889F-C74D-4A47-AA66-E0E77FC69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4396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656A-9B07-4F1E-A810-52D29140A0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576151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07F5B-D3AC-4EB1-97C8-28DB47768DA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826875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276A-0866-4CB7-8E81-267F3248FAE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122921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F728-762F-4EC5-8C9A-E91FDE070FE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371409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26A0-50AC-492F-951A-C7EC4CC2E1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836040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F375-982E-4F41-920A-A2D51E14DB7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260678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1B83-0214-432B-97B8-97A219AEF59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6065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6032-DE28-4F24-945E-977FF58BCCC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92347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2C70A9-3007-4C67-A3AD-AD221DFEEB4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dd.ua/ua/33/3.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dd.ua/ua/33/3.4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dd.ua/ua/33/3.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dd.ua/ua/33/3.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dd.ua/ua/33/3.43/" TargetMode="Externa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dd.ua/ua/33/3.4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dd.ua/ua/33/3.4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accent4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696200" cy="1143000"/>
          </a:xfrm>
        </p:spPr>
        <p:txBody>
          <a:bodyPr/>
          <a:lstStyle/>
          <a:p>
            <a: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ВИВЧАЄМО ДОРОЖНІ ЗНАКИ</a:t>
            </a:r>
            <a:b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</a:b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4067944" y="5229200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2000" i="1" dirty="0" err="1" smtClean="0">
                <a:solidFill>
                  <a:srgbClr val="002060"/>
                </a:solidFill>
              </a:rPr>
              <a:t>Заняття</a:t>
            </a:r>
            <a:r>
              <a:rPr lang="ru-RU" altLang="ru-RU" sz="2000" i="1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ru-RU" altLang="ru-RU" sz="2000" i="1" dirty="0" smtClean="0">
                <a:solidFill>
                  <a:srgbClr val="002060"/>
                </a:solidFill>
              </a:rPr>
              <a:t>06.04.2021</a:t>
            </a:r>
            <a:endParaRPr lang="ru-RU" altLang="ru-RU" sz="2000" i="1" dirty="0" smtClean="0">
              <a:solidFill>
                <a:srgbClr val="002060"/>
              </a:solidFill>
            </a:endParaRPr>
          </a:p>
          <a:p>
            <a:r>
              <a:rPr lang="ru-RU" altLang="ru-RU" sz="2000" i="1" dirty="0" err="1" smtClean="0">
                <a:solidFill>
                  <a:srgbClr val="002060"/>
                </a:solidFill>
              </a:rPr>
              <a:t>Підготував</a:t>
            </a:r>
            <a:r>
              <a:rPr lang="ru-RU" altLang="ru-RU" sz="2000" i="1" dirty="0">
                <a:solidFill>
                  <a:srgbClr val="002060"/>
                </a:solidFill>
              </a:rPr>
              <a:t>: </a:t>
            </a:r>
            <a:r>
              <a:rPr lang="ru-RU" altLang="ru-RU" sz="2000" i="1" dirty="0" err="1">
                <a:solidFill>
                  <a:srgbClr val="002060"/>
                </a:solidFill>
              </a:rPr>
              <a:t>Ремизовський</a:t>
            </a:r>
            <a:r>
              <a:rPr lang="ru-RU" altLang="ru-RU" sz="2000" i="1" dirty="0">
                <a:solidFill>
                  <a:srgbClr val="002060"/>
                </a:solidFill>
              </a:rPr>
              <a:t>    Василь </a:t>
            </a:r>
            <a:r>
              <a:rPr lang="ru-RU" altLang="ru-RU" sz="2000" i="1" dirty="0" err="1">
                <a:solidFill>
                  <a:srgbClr val="002060"/>
                </a:solidFill>
              </a:rPr>
              <a:t>Васильович</a:t>
            </a:r>
            <a:endParaRPr lang="ru-RU" altLang="ru-RU" sz="2000" dirty="0">
              <a:solidFill>
                <a:srgbClr val="00206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9655" y1="48402" x2="89655" y2="48402"/>
                        <a14:foregroundMark x1="82759" y1="37900" x2="82759" y2="37900"/>
                        <a14:foregroundMark x1="83908" y1="36073" x2="83908" y2="36073"/>
                        <a14:foregroundMark x1="84483" y1="31963" x2="84483" y2="31963"/>
                        <a14:foregroundMark x1="83908" y1="30137" x2="83908" y2="30137"/>
                        <a14:foregroundMark x1="83333" y1="28311" x2="82759" y2="27397"/>
                        <a14:foregroundMark x1="81034" y1="23744" x2="81034" y2="23744"/>
                        <a14:foregroundMark x1="91379" y1="63927" x2="91379" y2="63927"/>
                        <a14:foregroundMark x1="87356" y1="60274" x2="87356" y2="61644"/>
                        <a14:foregroundMark x1="87931" y1="67580" x2="88506" y2="70320"/>
                        <a14:foregroundMark x1="88506" y1="70776" x2="88506" y2="70776"/>
                        <a14:foregroundMark x1="88506" y1="71233" x2="89080" y2="69406"/>
                        <a14:foregroundMark x1="90230" y1="56621" x2="90230" y2="59361"/>
                        <a14:foregroundMark x1="90805" y1="60274" x2="90805" y2="60731"/>
                        <a14:foregroundMark x1="90230" y1="60731" x2="87931" y2="59817"/>
                        <a14:foregroundMark x1="85632" y1="59817" x2="83333" y2="63014"/>
                        <a14:foregroundMark x1="83333" y1="63927" x2="83333" y2="64384"/>
                        <a14:foregroundMark x1="82759" y1="64840" x2="83333" y2="65297"/>
                        <a14:foregroundMark x1="87356" y1="65297" x2="89080" y2="65297"/>
                        <a14:foregroundMark x1="90230" y1="64840" x2="91954" y2="67580"/>
                        <a14:foregroundMark x1="92529" y1="67123" x2="93103" y2="67580"/>
                        <a14:foregroundMark x1="93678" y1="67123" x2="93103" y2="59817"/>
                        <a14:foregroundMark x1="91954" y1="55251" x2="91379" y2="56164"/>
                        <a14:foregroundMark x1="89655" y1="55251" x2="87356" y2="55251"/>
                        <a14:foregroundMark x1="82759" y1="52511" x2="82759" y2="53425"/>
                        <a14:foregroundMark x1="82759" y1="51142" x2="82759" y2="49772"/>
                        <a14:foregroundMark x1="83333" y1="42009" x2="83333" y2="42922"/>
                        <a14:foregroundMark x1="82184" y1="41553" x2="82184" y2="40639"/>
                        <a14:foregroundMark x1="82184" y1="41553" x2="82184" y2="41096"/>
                        <a14:foregroundMark x1="85632" y1="57078" x2="85632" y2="57078"/>
                        <a14:foregroundMark x1="85632" y1="58447" x2="85632" y2="58447"/>
                        <a14:foregroundMark x1="86782" y1="61644" x2="87356" y2="62557"/>
                        <a14:foregroundMark x1="33333" y1="87215" x2="33333" y2="86301"/>
                        <a14:foregroundMark x1="33333" y1="84475" x2="33333" y2="84475"/>
                        <a14:foregroundMark x1="36782" y1="79452" x2="37356" y2="78995"/>
                        <a14:foregroundMark x1="39655" y1="75342" x2="39655" y2="75342"/>
                        <a14:foregroundMark x1="40805" y1="74429" x2="43103" y2="73059"/>
                        <a14:foregroundMark x1="44828" y1="70320" x2="40805" y2="73973"/>
                        <a14:foregroundMark x1="39655" y1="43379" x2="39655" y2="43379"/>
                        <a14:foregroundMark x1="40805" y1="42466" x2="40805" y2="42466"/>
                        <a14:foregroundMark x1="41379" y1="42009" x2="41379" y2="42009"/>
                        <a14:foregroundMark x1="41954" y1="40639" x2="43103" y2="41553"/>
                        <a14:foregroundMark x1="43103" y1="40639" x2="43103" y2="40639"/>
                        <a14:foregroundMark x1="44253" y1="40183" x2="44253" y2="41096"/>
                        <a14:foregroundMark x1="60345" y1="36530" x2="60345" y2="36530"/>
                        <a14:foregroundMark x1="60345" y1="36530" x2="60345" y2="36530"/>
                        <a14:foregroundMark x1="21264" y1="49772" x2="21264" y2="49772"/>
                        <a14:foregroundMark x1="93103" y1="76712" x2="93103" y2="76712"/>
                        <a14:foregroundMark x1="91954" y1="71233" x2="91954" y2="71233"/>
                        <a14:foregroundMark x1="91379" y1="69863" x2="91379" y2="6986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6084168" y="1916832"/>
            <a:ext cx="222340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2025828"/>
            <a:ext cx="5292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Розпорядчі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знаки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4">
              <a:lumMod val="50000"/>
            </a:schemeClr>
          </a:fgClr>
          <a:bgClr>
            <a:schemeClr val="tx1">
              <a:lumMod val="6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21804" y="39687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869160"/>
            <a:ext cx="81227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1800" dirty="0" err="1"/>
              <a:t>Розпорядчі</a:t>
            </a:r>
            <a:r>
              <a:rPr lang="ru-RU" sz="1800" dirty="0"/>
              <a:t> знаки </a:t>
            </a:r>
            <a:r>
              <a:rPr lang="ru-RU" sz="1800" dirty="0" err="1"/>
              <a:t>показують</a:t>
            </a:r>
            <a:r>
              <a:rPr lang="ru-RU" sz="1800" dirty="0"/>
              <a:t> </a:t>
            </a:r>
            <a:r>
              <a:rPr lang="ru-RU" sz="1800" dirty="0" err="1"/>
              <a:t>обов'язкові</a:t>
            </a:r>
            <a:r>
              <a:rPr lang="ru-RU" sz="1800" dirty="0"/>
              <a:t> напрямки </a:t>
            </a:r>
            <a:r>
              <a:rPr lang="ru-RU" sz="1800" dirty="0" err="1"/>
              <a:t>руху</a:t>
            </a:r>
            <a:r>
              <a:rPr lang="ru-RU" sz="1800" dirty="0"/>
              <a:t> </a:t>
            </a:r>
            <a:endParaRPr lang="ru-RU" sz="1800" dirty="0" smtClean="0"/>
          </a:p>
          <a:p>
            <a:pPr lvl="0" algn="just"/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/>
              <a:t>дозволяють</a:t>
            </a:r>
            <a:r>
              <a:rPr lang="ru-RU" sz="1800" dirty="0"/>
              <a:t> </a:t>
            </a:r>
            <a:r>
              <a:rPr lang="ru-RU" sz="1800" dirty="0" err="1" smtClean="0"/>
              <a:t>деяким</a:t>
            </a:r>
            <a:r>
              <a:rPr lang="ru-RU" sz="1800" dirty="0" smtClean="0"/>
              <a:t> </a:t>
            </a:r>
            <a:r>
              <a:rPr lang="ru-RU" sz="1800" dirty="0" err="1"/>
              <a:t>категоріям</a:t>
            </a:r>
            <a:r>
              <a:rPr lang="ru-RU" sz="1800" dirty="0"/>
              <a:t> </a:t>
            </a:r>
            <a:r>
              <a:rPr lang="ru-RU" sz="1800" dirty="0" err="1"/>
              <a:t>учасників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по </a:t>
            </a:r>
            <a:endParaRPr lang="ru-RU" sz="1800" dirty="0" smtClean="0"/>
          </a:p>
          <a:p>
            <a:pPr lvl="0" algn="just"/>
            <a:r>
              <a:rPr lang="ru-RU" sz="1800" dirty="0" err="1" smtClean="0"/>
              <a:t>проїзній</a:t>
            </a:r>
            <a:r>
              <a:rPr lang="ru-RU" sz="1800" dirty="0" smtClean="0"/>
              <a:t> </a:t>
            </a:r>
            <a:r>
              <a:rPr lang="ru-RU" sz="1800" dirty="0" err="1"/>
              <a:t>частині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окремих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ділянках</a:t>
            </a:r>
            <a:r>
              <a:rPr lang="ru-RU" sz="1800" dirty="0"/>
              <a:t>, </a:t>
            </a:r>
            <a:endParaRPr lang="ru-RU" sz="1800" dirty="0" smtClean="0"/>
          </a:p>
          <a:p>
            <a:pPr lvl="0" algn="just"/>
            <a:r>
              <a:rPr lang="ru-RU" sz="1800" dirty="0" smtClean="0"/>
              <a:t>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запроваджують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скасовують</a:t>
            </a:r>
            <a:r>
              <a:rPr lang="ru-RU" sz="1800" dirty="0"/>
              <a:t> </a:t>
            </a:r>
            <a:r>
              <a:rPr lang="ru-RU" sz="1800" dirty="0" err="1"/>
              <a:t>деякі</a:t>
            </a:r>
            <a:r>
              <a:rPr lang="ru-RU" sz="1800" dirty="0"/>
              <a:t> </a:t>
            </a:r>
            <a:r>
              <a:rPr lang="ru-RU" sz="1800" dirty="0" err="1"/>
              <a:t>обмеження</a:t>
            </a:r>
            <a:r>
              <a:rPr lang="ru-RU" sz="1800" dirty="0"/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9" y="764704"/>
            <a:ext cx="828314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12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50000"/>
            </a:schemeClr>
          </a:fgClr>
          <a:bgClr>
            <a:schemeClr val="tx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 rot="10800000" flipV="1">
            <a:off x="377026" y="4149080"/>
            <a:ext cx="869511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800" dirty="0"/>
              <a:t>Знак 4.1 "Рух прямо"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прямо. </a:t>
            </a:r>
            <a:r>
              <a:rPr lang="ru-RU" sz="1800" dirty="0" err="1"/>
              <a:t>Дія</a:t>
            </a:r>
            <a:r>
              <a:rPr lang="ru-RU" sz="1800" dirty="0"/>
              <a:t> знака не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рухаються</a:t>
            </a:r>
            <a:r>
              <a:rPr lang="ru-RU" sz="1800" dirty="0"/>
              <a:t> за </a:t>
            </a:r>
            <a:r>
              <a:rPr lang="ru-RU" sz="1800" dirty="0" err="1"/>
              <a:t>встановленими</a:t>
            </a:r>
            <a:r>
              <a:rPr lang="ru-RU" sz="1800" dirty="0"/>
              <a:t> маршрутами. </a:t>
            </a:r>
            <a:r>
              <a:rPr lang="ru-RU" sz="1800" dirty="0" err="1"/>
              <a:t>Дія</a:t>
            </a:r>
            <a:r>
              <a:rPr lang="ru-RU" sz="1800" dirty="0"/>
              <a:t> знака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перехрещення</a:t>
            </a:r>
            <a:r>
              <a:rPr lang="ru-RU" sz="1800" dirty="0"/>
              <a:t> </a:t>
            </a:r>
            <a:r>
              <a:rPr lang="ru-RU" sz="1800" dirty="0" err="1"/>
              <a:t>проїзних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, перед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встановлений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, установлений на початку дороги </a:t>
            </a:r>
            <a:r>
              <a:rPr lang="ru-RU" sz="1800" dirty="0" err="1"/>
              <a:t>або</a:t>
            </a:r>
            <a:r>
              <a:rPr lang="ru-RU" sz="1800" dirty="0"/>
              <a:t> за </a:t>
            </a:r>
            <a:r>
              <a:rPr lang="ru-RU" sz="1800" dirty="0" err="1"/>
              <a:t>перехрестям</a:t>
            </a:r>
            <a:r>
              <a:rPr lang="ru-RU" sz="1800" dirty="0"/>
              <a:t>,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ділянку</a:t>
            </a:r>
            <a:r>
              <a:rPr lang="ru-RU" sz="1800" dirty="0"/>
              <a:t> дороги до </a:t>
            </a:r>
            <a:r>
              <a:rPr lang="ru-RU" sz="1800" dirty="0" err="1"/>
              <a:t>найближчого</a:t>
            </a:r>
            <a:r>
              <a:rPr lang="ru-RU" sz="1800" dirty="0"/>
              <a:t> </a:t>
            </a:r>
            <a:r>
              <a:rPr lang="ru-RU" sz="1800" dirty="0" err="1"/>
              <a:t>перехрестя</a:t>
            </a:r>
            <a:r>
              <a:rPr lang="ru-RU" sz="1800" dirty="0"/>
              <a:t>. Знак не </a:t>
            </a:r>
            <a:r>
              <a:rPr lang="ru-RU" sz="1800" dirty="0" err="1"/>
              <a:t>забороняє</a:t>
            </a:r>
            <a:r>
              <a:rPr lang="ru-RU" sz="1800" dirty="0"/>
              <a:t> поворот </a:t>
            </a:r>
            <a:r>
              <a:rPr lang="ru-RU" sz="1800" dirty="0" err="1"/>
              <a:t>праворуч</a:t>
            </a:r>
            <a:r>
              <a:rPr lang="ru-RU" sz="1800" dirty="0"/>
              <a:t> у </a:t>
            </a:r>
            <a:r>
              <a:rPr lang="ru-RU" sz="1800" dirty="0" err="1"/>
              <a:t>двори</a:t>
            </a:r>
            <a:r>
              <a:rPr lang="ru-RU" sz="1800" dirty="0"/>
              <a:t> та на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прилеглі</a:t>
            </a:r>
            <a:r>
              <a:rPr lang="ru-RU" sz="1800" dirty="0"/>
              <a:t> до дороги </a:t>
            </a:r>
            <a:r>
              <a:rPr lang="ru-RU" sz="1800" dirty="0" err="1"/>
              <a:t>території</a:t>
            </a:r>
            <a:r>
              <a:rPr lang="ru-RU" sz="1800" dirty="0"/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Знак 3.31 &quot;Зона обмеження максимальної швидкості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755596"/>
            <a:ext cx="1428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340768"/>
            <a:ext cx="2376264" cy="23762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6000" y="143230"/>
            <a:ext cx="40959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Рух прямо </a:t>
            </a:r>
          </a:p>
        </p:txBody>
      </p:sp>
    </p:spTree>
    <p:extLst>
      <p:ext uri="{BB962C8B-B14F-4D97-AF65-F5344CB8AC3E}">
        <p14:creationId xmlns:p14="http://schemas.microsoft.com/office/powerpoint/2010/main" val="2211315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50000"/>
            </a:schemeClr>
          </a:fgClr>
          <a:bgClr>
            <a:schemeClr val="tx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 rot="10800000" flipV="1">
            <a:off x="683568" y="4392568"/>
            <a:ext cx="86951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dirty="0"/>
              <a:t>Знак 4.2 "Рух </a:t>
            </a:r>
            <a:r>
              <a:rPr lang="ru-RU" sz="1800" dirty="0" err="1"/>
              <a:t>праворуч</a:t>
            </a:r>
            <a:r>
              <a:rPr lang="ru-RU" sz="1800" dirty="0"/>
              <a:t>"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праворуч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Дія</a:t>
            </a:r>
            <a:r>
              <a:rPr lang="ru-RU" sz="1800" dirty="0"/>
              <a:t> знака не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рухаються</a:t>
            </a:r>
            <a:r>
              <a:rPr lang="ru-RU" sz="1800" dirty="0"/>
              <a:t> за </a:t>
            </a:r>
            <a:r>
              <a:rPr lang="ru-RU" sz="1800" dirty="0" err="1"/>
              <a:t>встановленими</a:t>
            </a:r>
            <a:r>
              <a:rPr lang="ru-RU" sz="1800" dirty="0"/>
              <a:t> маршрутами. </a:t>
            </a:r>
            <a:r>
              <a:rPr lang="ru-RU" sz="1800" dirty="0" err="1"/>
              <a:t>Дія</a:t>
            </a:r>
            <a:r>
              <a:rPr lang="ru-RU" sz="1800" dirty="0"/>
              <a:t> знака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перехрещення</a:t>
            </a:r>
            <a:r>
              <a:rPr lang="ru-RU" sz="1800" dirty="0"/>
              <a:t> </a:t>
            </a:r>
            <a:r>
              <a:rPr lang="ru-RU" sz="1800" dirty="0" err="1"/>
              <a:t>проїзних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, перед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встановлений</a:t>
            </a:r>
            <a:r>
              <a:rPr lang="ru-RU" sz="1800" dirty="0"/>
              <a:t>.</a:t>
            </a:r>
            <a:endParaRPr lang="ru-RU" sz="18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1836" y="332656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Рух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праворуч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56792"/>
            <a:ext cx="2186186" cy="218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05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50000"/>
            </a:schemeClr>
          </a:fgClr>
          <a:bgClr>
            <a:schemeClr val="tx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 rot="10800000" flipV="1">
            <a:off x="323528" y="4725144"/>
            <a:ext cx="934512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dirty="0"/>
              <a:t>Знак 4.3 "Рух </a:t>
            </a:r>
            <a:r>
              <a:rPr lang="ru-RU" sz="1800" dirty="0" err="1"/>
              <a:t>ліворуч</a:t>
            </a:r>
            <a:r>
              <a:rPr lang="ru-RU" sz="1800" dirty="0"/>
              <a:t>"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ліворуч</a:t>
            </a:r>
            <a:r>
              <a:rPr lang="ru-RU" sz="1800" dirty="0"/>
              <a:t>. </a:t>
            </a:r>
            <a:endParaRPr lang="ru-RU" sz="1800" dirty="0" smtClean="0"/>
          </a:p>
          <a:p>
            <a:r>
              <a:rPr lang="ru-RU" sz="1800" dirty="0" smtClean="0"/>
              <a:t>Знак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розворот</a:t>
            </a:r>
            <a:r>
              <a:rPr lang="ru-RU" sz="1800" dirty="0"/>
              <a:t> </a:t>
            </a:r>
            <a:r>
              <a:rPr lang="ru-RU" sz="1800" dirty="0" err="1"/>
              <a:t>транспортних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Дія</a:t>
            </a:r>
            <a:r>
              <a:rPr lang="ru-RU" sz="1800" dirty="0"/>
              <a:t> знака не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 smtClean="0"/>
              <a:t>рухаються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за </a:t>
            </a:r>
            <a:r>
              <a:rPr lang="ru-RU" sz="1800" dirty="0" err="1"/>
              <a:t>встановленими</a:t>
            </a:r>
            <a:r>
              <a:rPr lang="ru-RU" sz="1800" dirty="0"/>
              <a:t> маршрутами. </a:t>
            </a:r>
            <a:r>
              <a:rPr lang="ru-RU" sz="1800" dirty="0" err="1"/>
              <a:t>Дія</a:t>
            </a:r>
            <a:r>
              <a:rPr lang="ru-RU" sz="1800" dirty="0"/>
              <a:t> знака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перехрещення</a:t>
            </a:r>
            <a:r>
              <a:rPr lang="ru-RU" sz="1800" dirty="0"/>
              <a:t> </a:t>
            </a:r>
            <a:r>
              <a:rPr lang="ru-RU" sz="1800" dirty="0" err="1"/>
              <a:t>проїзних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, перед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встановлений</a:t>
            </a:r>
            <a:r>
              <a:rPr lang="ru-RU" sz="1800" dirty="0"/>
              <a:t>.</a:t>
            </a:r>
          </a:p>
          <a:p>
            <a:endParaRPr lang="ru-RU" sz="1800" b="0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21430" y="127783"/>
            <a:ext cx="43973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Рух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ліворуч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84784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48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50000"/>
            </a:schemeClr>
          </a:fgClr>
          <a:bgClr>
            <a:schemeClr val="tx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Знак 3.29 «Обмеження максимальної швидкості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550" y="2286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Знак 3.31 «Зона обмеження максимальної швидкості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113" y="228600"/>
            <a:ext cx="1428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8269" y="36134"/>
            <a:ext cx="79393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Рух прямо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праворуч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12719"/>
            <a:ext cx="2520280" cy="252028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83568" y="4725144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Знак 4.4 "Рух прямо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праворуч</a:t>
            </a:r>
            <a:r>
              <a:rPr lang="ru-RU" sz="1800" dirty="0"/>
              <a:t>"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прямо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праворуч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Дія</a:t>
            </a:r>
            <a:r>
              <a:rPr lang="ru-RU" sz="1800" dirty="0"/>
              <a:t> знака не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рухаються</a:t>
            </a:r>
            <a:r>
              <a:rPr lang="ru-RU" sz="1800" dirty="0"/>
              <a:t> за </a:t>
            </a:r>
            <a:r>
              <a:rPr lang="ru-RU" sz="1800" dirty="0" err="1"/>
              <a:t>встановленими</a:t>
            </a:r>
            <a:r>
              <a:rPr lang="ru-RU" sz="1800" dirty="0"/>
              <a:t> маршрутами. </a:t>
            </a:r>
            <a:r>
              <a:rPr lang="ru-RU" sz="1800" dirty="0" err="1"/>
              <a:t>Дія</a:t>
            </a:r>
            <a:r>
              <a:rPr lang="ru-RU" sz="1800" dirty="0"/>
              <a:t> знака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перехрещення</a:t>
            </a:r>
            <a:r>
              <a:rPr lang="ru-RU" sz="1800" dirty="0"/>
              <a:t> </a:t>
            </a:r>
            <a:r>
              <a:rPr lang="ru-RU" sz="1800" dirty="0" err="1"/>
              <a:t>проїзних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, перед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встановлений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083641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50000"/>
            </a:schemeClr>
          </a:fgClr>
          <a:bgClr>
            <a:schemeClr val="tx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6168" y="4797152"/>
            <a:ext cx="904606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dirty="0"/>
              <a:t>Знак 4.5 "Рух прямо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ліворуч</a:t>
            </a:r>
            <a:r>
              <a:rPr lang="ru-RU" sz="1800" dirty="0"/>
              <a:t>"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прямо </a:t>
            </a:r>
            <a:endParaRPr lang="ru-RU" sz="1800" dirty="0" smtClean="0"/>
          </a:p>
          <a:p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/>
              <a:t>ліворуч</a:t>
            </a:r>
            <a:r>
              <a:rPr lang="ru-RU" sz="1800" dirty="0"/>
              <a:t>. Знак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 smtClean="0"/>
              <a:t>також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err="1"/>
              <a:t>розворот</a:t>
            </a:r>
            <a:r>
              <a:rPr lang="ru-RU" sz="1800" dirty="0"/>
              <a:t> </a:t>
            </a:r>
            <a:r>
              <a:rPr lang="ru-RU" sz="1800" dirty="0" err="1"/>
              <a:t>транспортних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Дія</a:t>
            </a:r>
            <a:r>
              <a:rPr lang="ru-RU" sz="1800" dirty="0"/>
              <a:t> знака не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 smtClean="0"/>
              <a:t>рухаються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за </a:t>
            </a:r>
            <a:r>
              <a:rPr lang="ru-RU" sz="1800" dirty="0" err="1"/>
              <a:t>встановленими</a:t>
            </a:r>
            <a:r>
              <a:rPr lang="ru-RU" sz="1800" dirty="0"/>
              <a:t> маршрутами. </a:t>
            </a:r>
            <a:r>
              <a:rPr lang="ru-RU" sz="1800" dirty="0" err="1"/>
              <a:t>Дія</a:t>
            </a:r>
            <a:r>
              <a:rPr lang="ru-RU" sz="1800" dirty="0"/>
              <a:t> знака </a:t>
            </a:r>
            <a:r>
              <a:rPr lang="ru-RU" sz="1800" dirty="0" err="1"/>
              <a:t>поширюється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на </a:t>
            </a:r>
            <a:r>
              <a:rPr lang="ru-RU" sz="1800" dirty="0" err="1"/>
              <a:t>перехрещення</a:t>
            </a:r>
            <a:r>
              <a:rPr lang="ru-RU" sz="1800" dirty="0"/>
              <a:t> </a:t>
            </a:r>
            <a:r>
              <a:rPr lang="ru-RU" sz="1800" dirty="0" err="1"/>
              <a:t>проїзних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, перед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встановлений</a:t>
            </a:r>
            <a:r>
              <a:rPr lang="ru-RU" sz="1800" dirty="0"/>
              <a:t>.</a:t>
            </a:r>
            <a:endParaRPr lang="ru-RU" sz="1800" dirty="0">
              <a:effectLst/>
            </a:endParaRPr>
          </a:p>
        </p:txBody>
      </p:sp>
      <p:pic>
        <p:nvPicPr>
          <p:cNvPr id="6146" name="Picture 2" descr="Знак 3.29 «Обмеження максимальної швидкості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550" y="2286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Знак 3.31 «Зона обмеження максимальної швидкості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113" y="228600"/>
            <a:ext cx="1428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70986"/>
            <a:ext cx="2636490" cy="26364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7704" y="54280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Рух прямо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ліворуч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93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1">
              <a:lumMod val="50000"/>
            </a:schemeClr>
          </a:fgClr>
          <a:bgClr>
            <a:schemeClr val="tx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1027" name="Picture 3" descr="3.4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5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-102525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-121291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3043" y="4725144"/>
            <a:ext cx="88809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dirty="0"/>
              <a:t>Знак 4.6 "Рух </a:t>
            </a:r>
            <a:r>
              <a:rPr lang="ru-RU" sz="1800" dirty="0" err="1"/>
              <a:t>праворуч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ліворуч</a:t>
            </a:r>
            <a:r>
              <a:rPr lang="ru-RU" sz="1800" dirty="0"/>
              <a:t>"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err="1" smtClean="0"/>
              <a:t>праворуч</a:t>
            </a:r>
            <a:r>
              <a:rPr lang="ru-RU" sz="1800" dirty="0" smtClean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ліворуч</a:t>
            </a:r>
            <a:r>
              <a:rPr lang="ru-RU" sz="1800" dirty="0"/>
              <a:t>. Знак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err="1" smtClean="0"/>
              <a:t>розворот</a:t>
            </a:r>
            <a:r>
              <a:rPr lang="ru-RU" sz="1800" dirty="0" smtClean="0"/>
              <a:t> </a:t>
            </a:r>
            <a:r>
              <a:rPr lang="ru-RU" sz="1800" dirty="0" err="1"/>
              <a:t>транспортних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Дія</a:t>
            </a:r>
            <a:r>
              <a:rPr lang="ru-RU" sz="1800" dirty="0"/>
              <a:t> знака не </a:t>
            </a:r>
            <a:r>
              <a:rPr lang="ru-RU" sz="1800" dirty="0" err="1"/>
              <a:t>поширюється</a:t>
            </a:r>
            <a:r>
              <a:rPr lang="ru-RU" sz="1800" dirty="0"/>
              <a:t> на </a:t>
            </a:r>
            <a:r>
              <a:rPr lang="ru-RU" sz="1800" dirty="0" err="1"/>
              <a:t>транспортні</a:t>
            </a:r>
            <a:r>
              <a:rPr lang="ru-RU" sz="1800" dirty="0"/>
              <a:t> </a:t>
            </a:r>
            <a:r>
              <a:rPr lang="ru-RU" sz="1800" dirty="0" err="1"/>
              <a:t>засоби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 smtClean="0"/>
              <a:t>рухаються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за </a:t>
            </a:r>
            <a:r>
              <a:rPr lang="ru-RU" sz="1800" dirty="0" err="1"/>
              <a:t>встановленими</a:t>
            </a:r>
            <a:r>
              <a:rPr lang="ru-RU" sz="1800" dirty="0"/>
              <a:t> маршрутами. </a:t>
            </a:r>
            <a:r>
              <a:rPr lang="ru-RU" sz="1800" dirty="0" err="1"/>
              <a:t>Дія</a:t>
            </a:r>
            <a:r>
              <a:rPr lang="ru-RU" sz="1800" dirty="0"/>
              <a:t> знака </a:t>
            </a:r>
            <a:r>
              <a:rPr lang="ru-RU" sz="1800" dirty="0" err="1"/>
              <a:t>поширюється</a:t>
            </a:r>
            <a:r>
              <a:rPr lang="ru-RU" sz="1800" dirty="0"/>
              <a:t> </a:t>
            </a:r>
            <a:r>
              <a:rPr lang="ru-RU" sz="1800" dirty="0" smtClean="0"/>
              <a:t>на</a:t>
            </a:r>
          </a:p>
          <a:p>
            <a:r>
              <a:rPr lang="ru-RU" sz="1800" dirty="0" smtClean="0"/>
              <a:t> </a:t>
            </a:r>
            <a:r>
              <a:rPr lang="ru-RU" sz="1800" dirty="0" err="1"/>
              <a:t>перехрещення</a:t>
            </a:r>
            <a:r>
              <a:rPr lang="ru-RU" sz="1800" dirty="0"/>
              <a:t> </a:t>
            </a:r>
            <a:r>
              <a:rPr lang="ru-RU" sz="1800" dirty="0" err="1"/>
              <a:t>проїзних</a:t>
            </a:r>
            <a:r>
              <a:rPr lang="ru-RU" sz="1800" dirty="0"/>
              <a:t> </a:t>
            </a:r>
            <a:r>
              <a:rPr lang="ru-RU" sz="1800" dirty="0" err="1"/>
              <a:t>частин</a:t>
            </a:r>
            <a:r>
              <a:rPr lang="ru-RU" sz="1800" dirty="0"/>
              <a:t>, перед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встановлений</a:t>
            </a:r>
            <a:r>
              <a:rPr lang="ru-RU" sz="1800" dirty="0"/>
              <a:t>.</a:t>
            </a:r>
            <a:endParaRPr lang="ru-RU" sz="1800" dirty="0">
              <a:effectLst/>
            </a:endParaRPr>
          </a:p>
        </p:txBody>
      </p:sp>
      <p:pic>
        <p:nvPicPr>
          <p:cNvPr id="6146" name="Picture 2" descr="Знак 3.29 «Обмеження максимальної швидкості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550" y="2286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Знак 3.31 «Зона обмеження максимальної швидкості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113" y="228600"/>
            <a:ext cx="1428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76200"/>
            <a:ext cx="6246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Рух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праворуч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</a:rPr>
              <a:t>ліворуч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24065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04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Глобус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365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Verdana</vt:lpstr>
      <vt:lpstr>Wingdings</vt:lpstr>
      <vt:lpstr>Глобус</vt:lpstr>
      <vt:lpstr>ВИВЧАЄМО ДОРОЖНІ ЗНАКИ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Баранівський професійний ліцей</dc:title>
  <dc:creator>!</dc:creator>
  <cp:lastModifiedBy>Пользователь Windows</cp:lastModifiedBy>
  <cp:revision>199</cp:revision>
  <dcterms:created xsi:type="dcterms:W3CDTF">2006-12-14T14:28:43Z</dcterms:created>
  <dcterms:modified xsi:type="dcterms:W3CDTF">2021-04-10T21:11:53Z</dcterms:modified>
</cp:coreProperties>
</file>