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74" r:id="rId2"/>
    <p:sldId id="281" r:id="rId3"/>
    <p:sldId id="291" r:id="rId4"/>
    <p:sldId id="292" r:id="rId5"/>
    <p:sldId id="295" r:id="rId6"/>
    <p:sldId id="296" r:id="rId7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91" autoAdjust="0"/>
  </p:normalViewPr>
  <p:slideViewPr>
    <p:cSldViewPr>
      <p:cViewPr varScale="1">
        <p:scale>
          <a:sx n="154" d="100"/>
          <a:sy n="154" d="100"/>
        </p:scale>
        <p:origin x="119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noProof="0" smtClean="0"/>
              <a:t>Образец текста</a:t>
            </a:r>
          </a:p>
          <a:p>
            <a:pPr lvl="1"/>
            <a:r>
              <a:rPr lang="uk-UA" altLang="ru-RU" noProof="0" smtClean="0"/>
              <a:t>Второй уровень</a:t>
            </a:r>
          </a:p>
          <a:p>
            <a:pPr lvl="2"/>
            <a:r>
              <a:rPr lang="uk-UA" altLang="ru-RU" noProof="0" smtClean="0"/>
              <a:t>Третий уровень</a:t>
            </a:r>
          </a:p>
          <a:p>
            <a:pPr lvl="3"/>
            <a:r>
              <a:rPr lang="uk-UA" altLang="ru-RU" noProof="0" smtClean="0"/>
              <a:t>Четвертый уровень</a:t>
            </a:r>
          </a:p>
          <a:p>
            <a:pPr lvl="4"/>
            <a:r>
              <a:rPr lang="uk-UA" alt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A71281-D188-4D75-93F4-801F06D3870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uk-UA" altLang="ru-RU" noProof="0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uk-UA" alt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5598-3378-42CC-90D4-DCA73B8DF0A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007414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09CF-E886-49F3-A556-97481A452E5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980266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5E45-D87E-4801-B915-729DD8339A43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235296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0889F-C74D-4A47-AA66-E0E77FC69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4396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656A-9B07-4F1E-A810-52D29140A0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2576151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07F5B-D3AC-4EB1-97C8-28DB47768DA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826875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C276A-0866-4CB7-8E81-267F3248FAE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122921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DF728-762F-4EC5-8C9A-E91FDE070FE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371409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26A0-50AC-492F-951A-C7EC4CC2E1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836040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F375-982E-4F41-920A-A2D51E14DB7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260678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1B83-0214-432B-97B8-97A219AEF59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360651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6032-DE28-4F24-945E-977FF58BCCC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392347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2C70A9-3007-4C67-A3AD-AD221DFEEB4B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dd.ua/ua/33/7.1.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ructor.in.ua/poperedzhuvalni-znaky#30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ructor.in.ua/poperedzhuvalni-znaky#30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pdd.ua/ua/33/7.1.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dd.ua/ua/33/7.1.1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696200" cy="1143000"/>
          </a:xfrm>
        </p:spPr>
        <p:txBody>
          <a:bodyPr/>
          <a:lstStyle/>
          <a:p>
            <a: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ВИВЧАЄМО ДОРОЖНІ ЗНАКИ</a:t>
            </a:r>
            <a:b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ПОПЕРЕДЖУВАЛЬНІ ЗНАКИ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127" name="Прямоугольник 3"/>
          <p:cNvSpPr>
            <a:spLocks noChangeArrowheads="1"/>
          </p:cNvSpPr>
          <p:nvPr/>
        </p:nvSpPr>
        <p:spPr bwMode="auto">
          <a:xfrm>
            <a:off x="4356100" y="5229225"/>
            <a:ext cx="457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altLang="ru-RU" sz="2000" i="1" dirty="0" err="1" smtClean="0">
                <a:solidFill>
                  <a:schemeClr val="accent4">
                    <a:lumMod val="10000"/>
                  </a:schemeClr>
                </a:solidFill>
              </a:rPr>
              <a:t>Заняття</a:t>
            </a:r>
            <a:r>
              <a:rPr lang="ru-RU" altLang="ru-RU" sz="20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altLang="ru-RU" sz="2000" i="1" dirty="0" smtClean="0">
                <a:solidFill>
                  <a:schemeClr val="accent4">
                    <a:lumMod val="10000"/>
                  </a:schemeClr>
                </a:solidFill>
              </a:rPr>
              <a:t>  </a:t>
            </a:r>
            <a:endParaRPr lang="ru-RU" altLang="ru-RU" sz="2000" i="1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altLang="ru-RU" sz="2000" i="1" dirty="0" smtClean="0">
                <a:solidFill>
                  <a:schemeClr val="accent4">
                    <a:lumMod val="10000"/>
                  </a:schemeClr>
                </a:solidFill>
              </a:rPr>
              <a:t>22.03.2021</a:t>
            </a:r>
            <a:endParaRPr lang="ru-RU" altLang="ru-RU" sz="2000" i="1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altLang="ru-RU" sz="2000" i="1" dirty="0" err="1" smtClean="0">
                <a:solidFill>
                  <a:schemeClr val="accent4">
                    <a:lumMod val="10000"/>
                  </a:schemeClr>
                </a:solidFill>
              </a:rPr>
              <a:t>Підготував</a:t>
            </a:r>
            <a:r>
              <a:rPr lang="ru-RU" altLang="ru-RU" sz="2000" i="1" dirty="0">
                <a:solidFill>
                  <a:schemeClr val="accent4">
                    <a:lumMod val="10000"/>
                  </a:schemeClr>
                </a:solidFill>
              </a:rPr>
              <a:t>: </a:t>
            </a:r>
            <a:r>
              <a:rPr lang="ru-RU" altLang="ru-RU" sz="2000" i="1" dirty="0" err="1">
                <a:solidFill>
                  <a:schemeClr val="accent4">
                    <a:lumMod val="10000"/>
                  </a:schemeClr>
                </a:solidFill>
              </a:rPr>
              <a:t>Ремизовський</a:t>
            </a:r>
            <a:r>
              <a:rPr lang="ru-RU" altLang="ru-RU" sz="2000" i="1" dirty="0">
                <a:solidFill>
                  <a:schemeClr val="accent4">
                    <a:lumMod val="10000"/>
                  </a:schemeClr>
                </a:solidFill>
              </a:rPr>
              <a:t>    Василь </a:t>
            </a:r>
            <a:r>
              <a:rPr lang="ru-RU" altLang="ru-RU" sz="2000" i="1" dirty="0" err="1">
                <a:solidFill>
                  <a:schemeClr val="accent4">
                    <a:lumMod val="10000"/>
                  </a:schemeClr>
                </a:solidFill>
              </a:rPr>
              <a:t>Васильович</a:t>
            </a:r>
            <a:endParaRPr lang="ru-RU" altLang="ru-RU" sz="2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49280"/>
            <a:ext cx="428571" cy="22857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26064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Перехрещення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рівнозначних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доріг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124744"/>
            <a:ext cx="3927710" cy="3456384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 rot="10800000" flipV="1">
            <a:off x="0" y="4725144"/>
            <a:ext cx="93235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800" dirty="0" err="1"/>
              <a:t>Попереджувальний</a:t>
            </a:r>
            <a:r>
              <a:rPr lang="ru-RU" altLang="ru-RU" sz="1800" dirty="0"/>
              <a:t> знак </a:t>
            </a:r>
            <a:r>
              <a:rPr lang="ru-RU" altLang="ru-RU" sz="1800" dirty="0" err="1"/>
              <a:t>установлюється</a:t>
            </a:r>
            <a:r>
              <a:rPr lang="ru-RU" altLang="ru-RU" sz="1800" dirty="0"/>
              <a:t> поза </a:t>
            </a:r>
            <a:r>
              <a:rPr lang="ru-RU" altLang="ru-RU" sz="1800" dirty="0" err="1"/>
              <a:t>населеними</a:t>
            </a:r>
            <a:r>
              <a:rPr lang="ru-RU" altLang="ru-RU" sz="1800" dirty="0"/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800" dirty="0"/>
              <a:t>пунктами на </a:t>
            </a:r>
            <a:r>
              <a:rPr lang="ru-RU" altLang="ru-RU" sz="1800" dirty="0" err="1"/>
              <a:t>відстані</a:t>
            </a:r>
            <a:r>
              <a:rPr lang="ru-RU" altLang="ru-RU" sz="1800" dirty="0"/>
              <a:t> 150–300 м, у </a:t>
            </a:r>
            <a:r>
              <a:rPr lang="ru-RU" altLang="ru-RU" sz="1800" dirty="0" err="1"/>
              <a:t>населених</a:t>
            </a:r>
            <a:r>
              <a:rPr lang="ru-RU" altLang="ru-RU" sz="1800" dirty="0"/>
              <a:t> пунктах — </a:t>
            </a:r>
            <a:endParaRPr lang="ru-RU" altLang="ru-RU" sz="1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800" dirty="0" smtClean="0"/>
              <a:t>на</a:t>
            </a:r>
            <a:r>
              <a:rPr lang="ru-RU" altLang="ru-RU" sz="1800" dirty="0"/>
              <a:t> </a:t>
            </a:r>
            <a:r>
              <a:rPr lang="ru-RU" altLang="ru-RU" sz="1800" dirty="0" err="1"/>
              <a:t>відстані</a:t>
            </a:r>
            <a:r>
              <a:rPr lang="ru-RU" altLang="ru-RU" sz="1800" dirty="0"/>
              <a:t> 50–100 м до початку </a:t>
            </a:r>
            <a:r>
              <a:rPr lang="ru-RU" altLang="ru-RU" sz="1800" dirty="0" err="1"/>
              <a:t>небезпе</a:t>
            </a:r>
            <a:r>
              <a:rPr lang="ru-RU" altLang="ru-RU" sz="1800" dirty="0" err="1"/>
              <a:t>ч</a:t>
            </a:r>
            <a:r>
              <a:rPr lang="ru-RU" altLang="ru-RU" sz="1800" dirty="0" err="1"/>
              <a:t>ної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ділянки</a:t>
            </a:r>
            <a:r>
              <a:rPr lang="ru-RU" altLang="ru-RU" sz="1800" dirty="0"/>
              <a:t>. У </a:t>
            </a:r>
            <a:r>
              <a:rPr lang="ru-RU" altLang="ru-RU" sz="1800" dirty="0" err="1"/>
              <a:t>разі</a:t>
            </a:r>
            <a:r>
              <a:rPr lang="ru-RU" altLang="ru-RU" sz="1800" dirty="0"/>
              <a:t> потреби знак </a:t>
            </a:r>
            <a:r>
              <a:rPr lang="ru-RU" altLang="ru-RU" sz="1800" dirty="0" err="1"/>
              <a:t>встановлюється</a:t>
            </a:r>
            <a:r>
              <a:rPr lang="ru-RU" altLang="ru-RU" sz="1800" dirty="0"/>
              <a:t> і на </a:t>
            </a:r>
            <a:r>
              <a:rPr lang="ru-RU" altLang="ru-RU" sz="1800" dirty="0" err="1"/>
              <a:t>іншій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відстані</a:t>
            </a:r>
            <a:r>
              <a:rPr lang="ru-RU" altLang="ru-RU" sz="1800" dirty="0"/>
              <a:t>, яка </a:t>
            </a:r>
            <a:r>
              <a:rPr lang="ru-RU" altLang="ru-RU" sz="1800" dirty="0" err="1"/>
              <a:t>зазначається</a:t>
            </a:r>
            <a:r>
              <a:rPr lang="ru-RU" altLang="ru-RU" sz="1800" dirty="0"/>
              <a:t> на </a:t>
            </a:r>
            <a:r>
              <a:rPr lang="ru-RU" altLang="ru-RU" sz="1800" dirty="0" err="1"/>
              <a:t>таблич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ці</a:t>
            </a:r>
            <a:r>
              <a:rPr lang="ru-RU" altLang="ru-RU" sz="1800" b="0" dirty="0" smtClean="0">
                <a:latin typeface="Arial" panose="020B0604020202020204" pitchFamily="34" charset="0"/>
                <a:hlinkClick r:id="rId4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 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7265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77272"/>
            <a:ext cx="428571" cy="228571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 rot="10800000" flipV="1">
            <a:off x="107504" y="4653136"/>
            <a:ext cx="925150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800" dirty="0" err="1"/>
              <a:t>Попереджувальний</a:t>
            </a:r>
            <a:r>
              <a:rPr lang="ru-RU" sz="1800" dirty="0"/>
              <a:t> знак </a:t>
            </a:r>
            <a:r>
              <a:rPr lang="ru-RU" sz="1800" dirty="0" err="1"/>
              <a:t>установлюється</a:t>
            </a:r>
            <a:r>
              <a:rPr lang="ru-RU" sz="1800" dirty="0"/>
              <a:t> поза </a:t>
            </a:r>
            <a:r>
              <a:rPr lang="ru-RU" sz="1800" dirty="0" err="1"/>
              <a:t>населеними</a:t>
            </a:r>
            <a:r>
              <a:rPr lang="ru-RU" sz="1800" dirty="0"/>
              <a:t> пунктами на </a:t>
            </a:r>
            <a:r>
              <a:rPr lang="ru-RU" sz="1800" dirty="0" err="1"/>
              <a:t>відстані</a:t>
            </a:r>
            <a:r>
              <a:rPr lang="ru-RU" sz="1800" dirty="0"/>
              <a:t> 150–300 м, у </a:t>
            </a:r>
            <a:r>
              <a:rPr lang="ru-RU" sz="1800" dirty="0" err="1"/>
              <a:t>населених</a:t>
            </a:r>
            <a:r>
              <a:rPr lang="ru-RU" sz="1800" dirty="0"/>
              <a:t> пунктах — </a:t>
            </a:r>
            <a:endParaRPr lang="ru-RU" sz="1800" dirty="0" smtClean="0"/>
          </a:p>
          <a:p>
            <a:pPr lvl="0"/>
            <a:r>
              <a:rPr lang="ru-RU" sz="1800" dirty="0" smtClean="0"/>
              <a:t>на </a:t>
            </a:r>
            <a:r>
              <a:rPr lang="ru-RU" sz="1800" dirty="0" err="1"/>
              <a:t>відстані</a:t>
            </a:r>
            <a:r>
              <a:rPr lang="ru-RU" sz="1800" dirty="0"/>
              <a:t> 50–100 м до початку </a:t>
            </a:r>
            <a:r>
              <a:rPr lang="ru-RU" sz="1800" dirty="0" err="1"/>
              <a:t>небезпечної</a:t>
            </a:r>
            <a:r>
              <a:rPr lang="ru-RU" sz="1800" dirty="0"/>
              <a:t> </a:t>
            </a:r>
            <a:r>
              <a:rPr lang="ru-RU" sz="1800" dirty="0" err="1"/>
              <a:t>ділянки</a:t>
            </a:r>
            <a:r>
              <a:rPr lang="ru-RU" sz="1800" dirty="0"/>
              <a:t>. У </a:t>
            </a:r>
            <a:r>
              <a:rPr lang="ru-RU" sz="1800" dirty="0" err="1"/>
              <a:t>разі</a:t>
            </a:r>
            <a:r>
              <a:rPr lang="ru-RU" sz="1800" dirty="0"/>
              <a:t> потреби знак </a:t>
            </a:r>
            <a:r>
              <a:rPr lang="ru-RU" sz="1800" dirty="0" err="1"/>
              <a:t>встановлюється</a:t>
            </a:r>
            <a:r>
              <a:rPr lang="ru-RU" sz="1800" dirty="0"/>
              <a:t> і на </a:t>
            </a:r>
            <a:r>
              <a:rPr lang="ru-RU" sz="1800" dirty="0" err="1"/>
              <a:t>іншій</a:t>
            </a:r>
            <a:r>
              <a:rPr lang="ru-RU" sz="1800" dirty="0"/>
              <a:t> </a:t>
            </a:r>
            <a:r>
              <a:rPr lang="ru-RU" sz="1800" dirty="0" err="1"/>
              <a:t>відстані</a:t>
            </a:r>
            <a:r>
              <a:rPr lang="ru-RU" sz="1800" dirty="0"/>
              <a:t>, яка </a:t>
            </a:r>
            <a:r>
              <a:rPr lang="ru-RU" sz="1800" dirty="0" err="1"/>
              <a:t>зазначається</a:t>
            </a:r>
            <a:r>
              <a:rPr lang="ru-RU" sz="1800" dirty="0"/>
              <a:t> на </a:t>
            </a:r>
            <a:r>
              <a:rPr lang="ru-RU" sz="1800" dirty="0" err="1"/>
              <a:t>табличці</a:t>
            </a:r>
            <a:r>
              <a:rPr lang="ru-RU" sz="1800" dirty="0"/>
              <a:t> </a:t>
            </a:r>
            <a:r>
              <a:rPr lang="ru-RU" sz="1800" dirty="0">
                <a:hlinkClick r:id="rId3"/>
              </a:rPr>
              <a:t>7.1.1.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684584" y="116632"/>
            <a:ext cx="10441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rgbClr val="FF0000"/>
                </a:solidFill>
              </a:rPr>
              <a:t>Перехрещення</a:t>
            </a:r>
            <a:r>
              <a:rPr lang="ru-RU" sz="3200" dirty="0">
                <a:solidFill>
                  <a:srgbClr val="FF0000"/>
                </a:solidFill>
              </a:rPr>
              <a:t> з </a:t>
            </a:r>
            <a:r>
              <a:rPr lang="ru-RU" sz="3200" dirty="0" err="1">
                <a:solidFill>
                  <a:srgbClr val="FF0000"/>
                </a:solidFill>
              </a:rPr>
              <a:t>другорядною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дорогою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9055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12775"/>
            <a:ext cx="3528392" cy="310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0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237312"/>
            <a:ext cx="428571" cy="228571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 rot="10800000" flipV="1">
            <a:off x="395536" y="4221088"/>
            <a:ext cx="82433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800" dirty="0" err="1"/>
              <a:t>Прилягання</a:t>
            </a:r>
            <a:r>
              <a:rPr lang="ru-RU" sz="1800" dirty="0"/>
              <a:t> з правого боку. </a:t>
            </a:r>
            <a:br>
              <a:rPr lang="ru-RU" sz="1800" dirty="0"/>
            </a:br>
            <a:r>
              <a:rPr lang="ru-RU" sz="1800" dirty="0" smtClean="0"/>
              <a:t>На </a:t>
            </a:r>
            <a:r>
              <a:rPr lang="ru-RU" sz="1800" dirty="0" err="1"/>
              <a:t>знакові</a:t>
            </a:r>
            <a:r>
              <a:rPr lang="ru-RU" sz="1800" dirty="0"/>
              <a:t> </a:t>
            </a:r>
            <a:r>
              <a:rPr lang="ru-RU" sz="1800" dirty="0" err="1"/>
              <a:t>зображення</a:t>
            </a:r>
            <a:r>
              <a:rPr lang="ru-RU" sz="1800" dirty="0"/>
              <a:t> </a:t>
            </a:r>
            <a:r>
              <a:rPr lang="ru-RU" sz="1800" dirty="0" err="1"/>
              <a:t>прилягань</a:t>
            </a:r>
            <a:r>
              <a:rPr lang="ru-RU" sz="1800" dirty="0"/>
              <a:t> </a:t>
            </a:r>
            <a:r>
              <a:rPr lang="ru-RU" sz="1800" dirty="0" err="1"/>
              <a:t>відповідає</a:t>
            </a:r>
            <a:r>
              <a:rPr lang="ru-RU" sz="1800" dirty="0"/>
              <a:t> </a:t>
            </a:r>
            <a:r>
              <a:rPr lang="ru-RU" sz="1800" dirty="0" err="1"/>
              <a:t>реальній</a:t>
            </a:r>
            <a:r>
              <a:rPr lang="ru-RU" sz="1800" dirty="0"/>
              <a:t> </a:t>
            </a:r>
            <a:r>
              <a:rPr lang="ru-RU" sz="1800" dirty="0" err="1"/>
              <a:t>конфігурації</a:t>
            </a:r>
            <a:r>
              <a:rPr lang="ru-RU" sz="1800" dirty="0"/>
              <a:t> </a:t>
            </a:r>
            <a:r>
              <a:rPr lang="ru-RU" sz="1800" dirty="0" err="1"/>
              <a:t>перехрестя</a:t>
            </a:r>
            <a:r>
              <a:rPr lang="ru-RU" sz="1800" dirty="0"/>
              <a:t>. </a:t>
            </a:r>
            <a:br>
              <a:rPr lang="ru-RU" sz="1800" dirty="0"/>
            </a:br>
            <a:r>
              <a:rPr lang="ru-RU" sz="1800" dirty="0" err="1" smtClean="0"/>
              <a:t>Попереджувальний</a:t>
            </a:r>
            <a:r>
              <a:rPr lang="ru-RU" sz="1800" dirty="0" smtClean="0"/>
              <a:t> </a:t>
            </a:r>
            <a:r>
              <a:rPr lang="ru-RU" sz="1800" dirty="0"/>
              <a:t>знак </a:t>
            </a:r>
            <a:r>
              <a:rPr lang="ru-RU" sz="1800" dirty="0" err="1"/>
              <a:t>установлюється</a:t>
            </a:r>
            <a:r>
              <a:rPr lang="ru-RU" sz="1800" dirty="0"/>
              <a:t> поза </a:t>
            </a:r>
            <a:r>
              <a:rPr lang="ru-RU" sz="1800" dirty="0" err="1"/>
              <a:t>населеними</a:t>
            </a:r>
            <a:r>
              <a:rPr lang="ru-RU" sz="1800" dirty="0"/>
              <a:t> пунктами на </a:t>
            </a:r>
            <a:r>
              <a:rPr lang="ru-RU" sz="1800" dirty="0" err="1"/>
              <a:t>відстані</a:t>
            </a:r>
            <a:r>
              <a:rPr lang="ru-RU" sz="1800" dirty="0"/>
              <a:t> 150–300 м, у </a:t>
            </a:r>
            <a:r>
              <a:rPr lang="ru-RU" sz="1800" dirty="0" err="1"/>
              <a:t>населених</a:t>
            </a:r>
            <a:r>
              <a:rPr lang="ru-RU" sz="1800" dirty="0"/>
              <a:t> пунктах — на </a:t>
            </a:r>
            <a:r>
              <a:rPr lang="ru-RU" sz="1800" dirty="0" err="1"/>
              <a:t>відстані</a:t>
            </a:r>
            <a:r>
              <a:rPr lang="ru-RU" sz="1800" dirty="0"/>
              <a:t> 50–100 м до початку </a:t>
            </a:r>
            <a:r>
              <a:rPr lang="ru-RU" sz="1800" dirty="0" err="1"/>
              <a:t>небезпечної</a:t>
            </a:r>
            <a:r>
              <a:rPr lang="ru-RU" sz="1800" dirty="0"/>
              <a:t> </a:t>
            </a:r>
            <a:r>
              <a:rPr lang="ru-RU" sz="1800" dirty="0" err="1"/>
              <a:t>ділянки</a:t>
            </a:r>
            <a:r>
              <a:rPr lang="ru-RU" sz="1800" dirty="0"/>
              <a:t>. У </a:t>
            </a:r>
            <a:r>
              <a:rPr lang="ru-RU" sz="1800" dirty="0" err="1"/>
              <a:t>разі</a:t>
            </a:r>
            <a:r>
              <a:rPr lang="ru-RU" sz="1800" dirty="0"/>
              <a:t> потреби знак </a:t>
            </a:r>
            <a:r>
              <a:rPr lang="ru-RU" sz="1800" dirty="0" err="1"/>
              <a:t>встановлюється</a:t>
            </a:r>
            <a:r>
              <a:rPr lang="ru-RU" sz="1800" dirty="0"/>
              <a:t> і на </a:t>
            </a:r>
            <a:r>
              <a:rPr lang="ru-RU" sz="1800" dirty="0" err="1"/>
              <a:t>іншій</a:t>
            </a:r>
            <a:r>
              <a:rPr lang="ru-RU" sz="1800" dirty="0"/>
              <a:t> </a:t>
            </a:r>
            <a:r>
              <a:rPr lang="ru-RU" sz="1800" dirty="0" err="1"/>
              <a:t>відстані</a:t>
            </a:r>
            <a:r>
              <a:rPr lang="ru-RU" sz="1800" dirty="0"/>
              <a:t>, яка </a:t>
            </a:r>
            <a:r>
              <a:rPr lang="ru-RU" sz="1800" dirty="0" err="1"/>
              <a:t>зазначається</a:t>
            </a:r>
            <a:r>
              <a:rPr lang="ru-RU" sz="1800" dirty="0"/>
              <a:t> на </a:t>
            </a:r>
            <a:r>
              <a:rPr lang="ru-RU" sz="1800" dirty="0" err="1"/>
              <a:t>табличці</a:t>
            </a:r>
            <a:r>
              <a:rPr lang="ru-RU" sz="1800" dirty="0"/>
              <a:t> </a:t>
            </a:r>
            <a:r>
              <a:rPr lang="ru-RU" sz="1800" dirty="0">
                <a:hlinkClick r:id="rId3"/>
              </a:rPr>
              <a:t>7.1.1.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9055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-34001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Прилягання</a:t>
            </a:r>
            <a:r>
              <a:rPr lang="ru-RU" dirty="0"/>
              <a:t> </a:t>
            </a:r>
            <a:r>
              <a:rPr lang="ru-RU" sz="3200" dirty="0" err="1">
                <a:solidFill>
                  <a:srgbClr val="FF0000"/>
                </a:solidFill>
              </a:rPr>
              <a:t>другорядної</a:t>
            </a:r>
            <a:r>
              <a:rPr lang="ru-RU" sz="3200" dirty="0">
                <a:solidFill>
                  <a:srgbClr val="FF0000"/>
                </a:solidFill>
              </a:rPr>
              <a:t> дороги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08720"/>
            <a:ext cx="3682227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1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309320"/>
            <a:ext cx="428571" cy="22857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19055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836712"/>
            <a:ext cx="3528392" cy="3104985"/>
          </a:xfrm>
          <a:prstGeom prst="rect">
            <a:avLst/>
          </a:prstGeom>
        </p:spPr>
      </p:pic>
      <p:pic>
        <p:nvPicPr>
          <p:cNvPr id="2050" name="Picture 2" descr="7.1.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825" y="503238"/>
            <a:ext cx="3143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4293096"/>
            <a:ext cx="867449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Прилягання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лівого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боку.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знакові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зображення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прилягань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відповідає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реальній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конфігурації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перехрестя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Попереджувальний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у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 — 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початку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бличці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   </a:t>
            </a:r>
            <a:r>
              <a:rPr kumimoji="0" lang="ru-RU" altLang="ru-RU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462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Прилягання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другорядної</a:t>
            </a:r>
            <a:r>
              <a:rPr lang="ru-RU" sz="3200" dirty="0">
                <a:solidFill>
                  <a:srgbClr val="FF0000"/>
                </a:solidFill>
              </a:rPr>
              <a:t> дороги</a:t>
            </a:r>
          </a:p>
        </p:txBody>
      </p:sp>
    </p:spTree>
    <p:extLst>
      <p:ext uri="{BB962C8B-B14F-4D97-AF65-F5344CB8AC3E}">
        <p14:creationId xmlns:p14="http://schemas.microsoft.com/office/powerpoint/2010/main" val="3134830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050" name="Picture 2" descr="7.1.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21288"/>
            <a:ext cx="3143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88640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Перехрещення</a:t>
            </a:r>
            <a:r>
              <a:rPr lang="ru-RU" sz="3200" dirty="0">
                <a:solidFill>
                  <a:srgbClr val="FF0000"/>
                </a:solidFill>
              </a:rPr>
              <a:t> з </a:t>
            </a:r>
            <a:r>
              <a:rPr lang="ru-RU" sz="3200" dirty="0" err="1">
                <a:solidFill>
                  <a:srgbClr val="FF0000"/>
                </a:solidFill>
              </a:rPr>
              <a:t>рухом</a:t>
            </a:r>
            <a:r>
              <a:rPr lang="ru-RU" sz="3200" dirty="0">
                <a:solidFill>
                  <a:srgbClr val="FF0000"/>
                </a:solidFill>
              </a:rPr>
              <a:t> по колу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 rot="10800000" flipV="1">
            <a:off x="251520" y="5085184"/>
            <a:ext cx="87484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Попереджувальний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у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 — 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 початку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У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ru-RU" altLang="ru-RU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бличці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 </a:t>
            </a:r>
            <a:r>
              <a:rPr kumimoji="0" lang="ru-RU" altLang="ru-RU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7" y="1124744"/>
            <a:ext cx="377119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30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1822</TotalTime>
  <Words>102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Verdana</vt:lpstr>
      <vt:lpstr>Wingdings</vt:lpstr>
      <vt:lpstr>Глобус</vt:lpstr>
      <vt:lpstr>ВИВЧАЄМО ДОРОЖНІ ЗНАКИ ПОПЕРЕДЖУВАЛЬНІ ЗНАКИ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Баранівський професійний ліцей</dc:title>
  <dc:creator>!</dc:creator>
  <cp:lastModifiedBy>Пользователь Windows</cp:lastModifiedBy>
  <cp:revision>159</cp:revision>
  <dcterms:created xsi:type="dcterms:W3CDTF">2006-12-14T14:28:43Z</dcterms:created>
  <dcterms:modified xsi:type="dcterms:W3CDTF">2021-03-26T13:47:34Z</dcterms:modified>
</cp:coreProperties>
</file>