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70" r:id="rId13"/>
    <p:sldId id="294" r:id="rId14"/>
    <p:sldId id="295" r:id="rId15"/>
    <p:sldId id="296" r:id="rId16"/>
    <p:sldId id="297" r:id="rId17"/>
    <p:sldId id="281" r:id="rId18"/>
    <p:sldId id="298" r:id="rId19"/>
    <p:sldId id="299" r:id="rId20"/>
    <p:sldId id="285" r:id="rId2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250D1-F24F-4353-85CE-BC72A8324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D83B1D-9493-4015-AA14-87EC3DFDF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57D6E-AD7C-4FF8-93BE-2178727C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EB1D6-F159-4642-A06F-27BC99E5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7A68A-9373-426E-A582-EEF5C075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92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5A59A-8874-42AE-B710-827B82B4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2D8E08-6829-4B05-965C-CC36F338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D6E368-4CAF-45E4-9A6A-A16304DB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CC2B3-8EFB-400D-8422-F17DE2E8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33069-20E1-4F82-870C-922F2EFC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70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49499E-0C26-49F7-88EF-7FFAEC694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6D3412-DADB-453E-9283-813E6B1E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FE316-8DF6-4246-8CD1-E55FD428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D1694-26A9-4FE8-81AF-ED27F631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E085BD-98BD-47FF-9D6F-AD9B4D23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7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43DA1-E95F-42D5-8DE9-E3D8CC43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968CE-ACA7-41D8-AD7E-280BABF5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B4A3AF-49D4-405E-B3BE-26FC7E97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B9478-9E1B-4B31-98D7-952AF2A3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1AD77-5134-4BA5-8836-47407842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618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C1CA9-D50F-46F1-A717-64A7E8C1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6B99F8-1249-41D8-AE8D-EF1EBD7A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21512-A1F2-4463-8301-110AB3A8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94080-06DE-4055-AA51-9E2D5AF0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F7AD9-306B-45C7-B137-3D81C497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584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CB459-FB7F-4897-88CE-80FE4378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6F4BE-3BAF-4A03-B09C-26BF649DB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3F4380-576D-47B6-BDB8-E2D2E9C71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574E3-9AC9-489D-8BEF-5230B738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3218B3-E87D-4A6E-8E89-3C2C28A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D466D2-3DB7-41AE-8B07-7E831EAB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43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64A9E-D158-4311-8124-DEBFD925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FD6D46-1981-44AD-AAFD-1A6A1C1C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1785C1-3783-43B2-8070-71127F3CD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BFA48-B2A1-4BA1-98CF-519CF4CF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C81CBD-0EF0-4BB5-8F4B-8863135CB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89F93-0B96-4C78-944F-5203E346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4DD89-599F-4C5A-A70C-C0C8CCC1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931F49-6A87-49BB-9294-F838182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733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C86C3-819A-4781-B280-5985D0B8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CA2972-BB9F-41BF-988B-6B94EE53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8C7092-7D4E-4B31-B8B2-C47F59A0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07D13-5B25-4F0C-8DA9-5B4E9274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22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47944A-313D-4F83-81C2-769DF95C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583C5B-AE8C-4EB7-B078-6B977BEC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D2DDC-0ACF-42D7-891A-31DDBB15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61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D9BC5-96AA-4337-8108-D5BF39A2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07AA24-5442-45EA-9886-D10FA6A2C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C1EAEE-46E7-4717-8A89-25398984F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D8AE3-5760-432B-A553-5AC23936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F5795-2CE6-4706-85FA-AE88FC61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D9762C-15BF-4EA6-A9D0-2B2AAB11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360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5B06E-44F4-4EE3-A33C-D3E7359A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8287E-CB8B-4C04-A0ED-CBD46FC6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D2EB04-8535-4B55-A2F7-968226229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B5EEDF-F16A-42DB-A483-A3103295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DBEF9-31DA-43F3-A77A-20892FCC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29B24-68A7-4772-BC28-E58DD4A4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1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F6FC-B681-449D-B619-C9FDD46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C36A8C-0607-4B4E-B3ED-7F5828B1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6A15F9-AA8B-4FCF-8D31-4C8AF2646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A5E1B-45C7-4AB8-BFE4-6411A48F7224}" type="datetimeFigureOut">
              <a:rPr lang="ru-UA" smtClean="0"/>
              <a:t>04/06/2021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E6E59E-C394-443C-82A6-CC72B4C9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32F82-3940-4C83-B488-1B95209D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04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24AF-3654-4549-8B8B-323CDDB42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Гурток «Образотворче мистецтво»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C8993-51F7-4BC5-BFBD-88FE9BE5B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4035"/>
            <a:ext cx="9144000" cy="951601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C00000"/>
                </a:solidFill>
              </a:rPr>
              <a:t>Дистанційне навчання 2021</a:t>
            </a:r>
            <a:endParaRPr lang="ru-UA" sz="36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FD8F7A9-ED06-4904-90F4-2517ED0AFEB5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66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Викладач Стоцька Тетяна Іванівна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8655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283C18-3B75-4D5F-ABB5-EC734B061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500062"/>
            <a:ext cx="5857875" cy="585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C94F5-C653-4594-892D-B069CFF5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339" y="0"/>
            <a:ext cx="6958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0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D28BAE-7A3D-4671-AAD7-3866B5E67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26" y="219075"/>
            <a:ext cx="6281500" cy="65645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652709-CC1D-4252-A107-EBFA590CF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503" y="1301374"/>
            <a:ext cx="5428571" cy="4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6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70F14-18FA-4D60-BCCE-439024A326E4}"/>
              </a:ext>
            </a:extLst>
          </p:cNvPr>
          <p:cNvSpPr txBox="1"/>
          <p:nvPr/>
        </p:nvSpPr>
        <p:spPr>
          <a:xfrm>
            <a:off x="285750" y="1677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Кольорові малюнки </a:t>
            </a:r>
            <a:r>
              <a:rPr lang="uk-UA" sz="3200" dirty="0"/>
              <a:t>полуниць</a:t>
            </a:r>
            <a:r>
              <a:rPr lang="LID4096" sz="32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6AEC65-44E1-4038-B631-D0B35606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16" y="752534"/>
            <a:ext cx="4066667" cy="6095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05630-713F-4E42-BB71-9E30B6503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483" y="339149"/>
            <a:ext cx="4138392" cy="61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5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1F8C9-FC28-4AED-8C88-CC3D36E7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0"/>
            <a:ext cx="349758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61E990-09F6-4B93-9906-E8E3B085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109" y="709766"/>
            <a:ext cx="3932124" cy="5190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43835C-7961-4936-ACDE-1E8CDB3AC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152" y="709766"/>
            <a:ext cx="3533573" cy="51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93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1759F-7599-49AA-A465-612A3AB1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1" y="1062332"/>
            <a:ext cx="3228571" cy="47333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23978-E9E7-4CE2-ABF7-CEB35BE80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969" y="2457571"/>
            <a:ext cx="3104762" cy="1942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D2411E-3B3A-4A17-B3FA-D50AF2B57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13" y="629000"/>
            <a:ext cx="5419048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9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305A4-E6F8-42B4-A4DD-8F781554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9D1F6D-0D11-46E6-940F-1E8213147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74" y="0"/>
            <a:ext cx="3857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0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EC59A9-C3A4-46F5-B6F3-228F7463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74" y="1562190"/>
            <a:ext cx="4178688" cy="3733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A97E5-13EF-4896-9890-693CFC4F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872" y="766988"/>
            <a:ext cx="2761905" cy="3609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E4EB1-CBE8-4DAA-B8BB-75A0381CC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440" y="2471995"/>
            <a:ext cx="4323809" cy="4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7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29CD2-4034-4EF8-AEE2-366B57785C65}"/>
              </a:ext>
            </a:extLst>
          </p:cNvPr>
          <p:cNvSpPr txBox="1"/>
          <p:nvPr/>
        </p:nvSpPr>
        <p:spPr>
          <a:xfrm>
            <a:off x="352425" y="2153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Графічні малюнки </a:t>
            </a:r>
            <a:r>
              <a:rPr lang="uk-UA" sz="3200" dirty="0"/>
              <a:t>полуниць</a:t>
            </a:r>
            <a:r>
              <a:rPr lang="LID4096" sz="32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97429-EDB0-4D97-A785-47540908F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4" y="724095"/>
            <a:ext cx="4007265" cy="38098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35BEB0-2745-46E3-87EC-7D193CD8F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99" y="2305050"/>
            <a:ext cx="3888773" cy="3985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40FEF3-D353-416A-99B3-0F7307BE0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903" y="215384"/>
            <a:ext cx="4176434" cy="32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8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B6E9FD-838A-4B38-94E0-33FBB4580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4" y="500428"/>
            <a:ext cx="6704762" cy="5857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496AD4-6070-498C-A0E5-AB4E4224C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429" y="143487"/>
            <a:ext cx="3533333" cy="3371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08E27-DB74-434B-9357-8E4102E21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429" y="3514916"/>
            <a:ext cx="3485714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4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9AA12-DE4E-4003-9F5E-0871C2A3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66" y="1271676"/>
            <a:ext cx="5270242" cy="43146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F9A4D-91CC-4D9F-904A-7A1239C7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4" y="377959"/>
            <a:ext cx="4829175" cy="61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5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69261-C96D-4FAE-85FF-D59CECDC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408" y="1135180"/>
            <a:ext cx="8733183" cy="927652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Урок </a:t>
            </a:r>
            <a:r>
              <a:rPr lang="en-US" dirty="0"/>
              <a:t>20. </a:t>
            </a:r>
            <a:r>
              <a:rPr lang="uk-UA" dirty="0"/>
              <a:t>Композиція. Полуниці</a:t>
            </a:r>
            <a:endParaRPr lang="ru-UA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A6D0EDA-6D94-4244-B299-46D8E8C2C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49" y="2336593"/>
            <a:ext cx="5953952" cy="1911557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Мета уроку: </a:t>
            </a:r>
          </a:p>
          <a:p>
            <a:pPr marL="342900" indent="-342900" algn="l">
              <a:buFontTx/>
              <a:buChar char="-"/>
            </a:pPr>
            <a:r>
              <a:rPr lang="ru-RU" sz="2800" dirty="0" err="1"/>
              <a:t>намалювати</a:t>
            </a:r>
            <a:r>
              <a:rPr lang="ru-RU" sz="2800" dirty="0"/>
              <a:t> </a:t>
            </a:r>
            <a:r>
              <a:rPr lang="ru-RU" sz="2800" dirty="0" err="1"/>
              <a:t>полуниці</a:t>
            </a:r>
            <a:r>
              <a:rPr lang="ru-RU" sz="2800" dirty="0"/>
              <a:t>.</a:t>
            </a:r>
          </a:p>
          <a:p>
            <a:pPr algn="l"/>
            <a:r>
              <a:rPr lang="ru-RU" sz="2800" dirty="0" err="1"/>
              <a:t>Обладнання</a:t>
            </a:r>
            <a:r>
              <a:rPr lang="ru-RU" sz="2800" dirty="0"/>
              <a:t> уроку: </a:t>
            </a:r>
            <a:r>
              <a:rPr lang="ru-RU" sz="2800" dirty="0" err="1"/>
              <a:t>наочність</a:t>
            </a:r>
            <a:r>
              <a:rPr lang="ru-RU" sz="2800" dirty="0"/>
              <a:t>, </a:t>
            </a:r>
            <a:r>
              <a:rPr lang="ru-RU" sz="2800" dirty="0" err="1"/>
              <a:t>папір</a:t>
            </a:r>
            <a:r>
              <a:rPr lang="ru-RU" sz="2800" dirty="0"/>
              <a:t> формат А4, </a:t>
            </a:r>
            <a:r>
              <a:rPr lang="ru-RU" sz="2800" dirty="0" err="1"/>
              <a:t>кольорові</a:t>
            </a:r>
            <a:r>
              <a:rPr lang="ru-RU" sz="2800" dirty="0"/>
              <a:t> </a:t>
            </a:r>
            <a:r>
              <a:rPr lang="ru-RU" sz="2800" dirty="0" err="1"/>
              <a:t>олівці</a:t>
            </a:r>
            <a:r>
              <a:rPr lang="ru-RU" sz="2800" dirty="0"/>
              <a:t>, </a:t>
            </a:r>
            <a:r>
              <a:rPr lang="ru-RU" sz="2800" dirty="0" err="1"/>
              <a:t>акварельні</a:t>
            </a:r>
            <a:r>
              <a:rPr lang="ru-RU" sz="2800" dirty="0"/>
              <a:t> </a:t>
            </a:r>
            <a:r>
              <a:rPr lang="ru-RU" sz="2800" dirty="0" err="1"/>
              <a:t>фарби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93664F-4A02-4933-9AB0-4B3C81E2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374" y="1877601"/>
            <a:ext cx="3866926" cy="47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32BB86-54C0-4DA7-B97B-4D9D1886BF3F}"/>
              </a:ext>
            </a:extLst>
          </p:cNvPr>
          <p:cNvSpPr txBox="1"/>
          <p:nvPr/>
        </p:nvSpPr>
        <p:spPr>
          <a:xfrm>
            <a:off x="171450" y="1296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Поетапний малюнок </a:t>
            </a:r>
            <a:r>
              <a:rPr lang="uk-UA" sz="3200" dirty="0"/>
              <a:t>полуниці</a:t>
            </a:r>
            <a:r>
              <a:rPr lang="LID4096" sz="32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7B41E-0F44-4F76-AD02-2699CBC25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65" y="695616"/>
            <a:ext cx="5147235" cy="6162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651B7C-1E2C-4EE9-8C00-9F5E42150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883" y="429012"/>
            <a:ext cx="6066667" cy="6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6448602-7D11-4498-AED2-6CD1966F8D86}"/>
              </a:ext>
            </a:extLst>
          </p:cNvPr>
          <p:cNvSpPr txBox="1"/>
          <p:nvPr/>
        </p:nvSpPr>
        <p:spPr>
          <a:xfrm>
            <a:off x="371060" y="299688"/>
            <a:ext cx="10982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 err="1"/>
              <a:t>Демонстрація</a:t>
            </a:r>
            <a:r>
              <a:rPr lang="ru-RU" sz="3600" dirty="0"/>
              <a:t> </a:t>
            </a:r>
            <a:r>
              <a:rPr lang="ru-RU" sz="3600" dirty="0" err="1"/>
              <a:t>фотографічних</a:t>
            </a:r>
            <a:r>
              <a:rPr lang="ru-RU" sz="3600" dirty="0"/>
              <a:t> </a:t>
            </a:r>
            <a:r>
              <a:rPr lang="ru-RU" sz="3600" dirty="0" err="1"/>
              <a:t>зображень</a:t>
            </a:r>
            <a:r>
              <a:rPr lang="ru-RU" sz="3600" dirty="0"/>
              <a:t> </a:t>
            </a:r>
            <a:r>
              <a:rPr lang="ru-RU" sz="3600" dirty="0" err="1"/>
              <a:t>полуниць</a:t>
            </a:r>
            <a:r>
              <a:rPr lang="ru-RU" sz="3600" dirty="0"/>
              <a:t>.</a:t>
            </a:r>
            <a:endParaRPr lang="ru-UA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0F242-372E-4DC5-8A0B-996396AF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64" y="1146644"/>
            <a:ext cx="8343472" cy="54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4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64E028-940D-427B-8D37-1A6FD28DC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76" y="102943"/>
            <a:ext cx="6181822" cy="35115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C06E9-9E9C-4227-818E-10ABD33E8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45" y="102943"/>
            <a:ext cx="5043280" cy="35115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156855-E8AF-4AF0-8B6F-952635A4F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007" y="3614454"/>
            <a:ext cx="4652755" cy="3196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DA10EE-D301-4D5A-81A6-439B3D5B0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37" y="3614453"/>
            <a:ext cx="4866899" cy="31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2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E9627-DDC5-4EE7-BEFB-1BAFB685D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69" y="1131444"/>
            <a:ext cx="6252956" cy="45951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C79FAD-733F-40F8-A8BA-929ECB13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02" y="188731"/>
            <a:ext cx="4800398" cy="64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0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C45B1D-5B4A-43B0-90D6-4732B9E9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340" y="152400"/>
            <a:ext cx="929532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C95A39-FC03-45DB-AC7F-C429048CF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70" y="0"/>
            <a:ext cx="9650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8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EE1EF8-9383-4DAE-9143-6C28122A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6685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249195-744F-421B-B86B-D989C559C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832" y="14457"/>
            <a:ext cx="3414543" cy="34145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A125FC-5443-4C3F-9E2A-D535A948F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833" y="3443458"/>
            <a:ext cx="3414542" cy="34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6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FAD3C2-07ED-4ABE-8395-956F6D1C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62" y="1988598"/>
            <a:ext cx="5590476" cy="27142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F520C-2C5C-40FD-812B-8D6EE119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38" y="185907"/>
            <a:ext cx="6413835" cy="63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9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56</Words>
  <Application>Microsoft Office PowerPoint</Application>
  <PresentationFormat>Широкоэкранный</PresentationFormat>
  <Paragraphs>11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Гурток «Образотворче мистецтво»</vt:lpstr>
      <vt:lpstr>Урок 20. Композиція. Полуниці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4. Живопис. Техніка акварель</dc:title>
  <dc:creator>user</dc:creator>
  <cp:lastModifiedBy>user</cp:lastModifiedBy>
  <cp:revision>40</cp:revision>
  <dcterms:created xsi:type="dcterms:W3CDTF">2020-05-03T07:56:36Z</dcterms:created>
  <dcterms:modified xsi:type="dcterms:W3CDTF">2021-04-06T13:40:04Z</dcterms:modified>
</cp:coreProperties>
</file>