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309" r:id="rId3"/>
    <p:sldId id="311" r:id="rId4"/>
    <p:sldId id="312" r:id="rId5"/>
    <p:sldId id="314" r:id="rId6"/>
    <p:sldId id="315" r:id="rId7"/>
    <p:sldId id="316" r:id="rId8"/>
    <p:sldId id="318" r:id="rId9"/>
    <p:sldId id="319" r:id="rId10"/>
    <p:sldId id="320" r:id="rId11"/>
    <p:sldId id="321" r:id="rId12"/>
    <p:sldId id="322" r:id="rId13"/>
    <p:sldId id="323" r:id="rId14"/>
    <p:sldId id="30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wJSRxZKkmM" TargetMode="External"/><Relationship Id="rId2" Type="http://schemas.openxmlformats.org/officeDocument/2006/relationships/hyperlink" Target="https://www.youtube.com/watch?v=5EALRZNKo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/>
          </a:p>
          <a:p>
            <a:endParaRPr lang="uk-UA" altLang="en-US"/>
          </a:p>
          <a:p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 </a:t>
            </a:r>
          </a:p>
          <a:p>
            <a:endParaRPr lang="uk-UA" altLang="en-US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корпусами </a:t>
            </a:r>
            <a:r>
              <a:rPr lang="ru-RU" dirty="0" err="1" smtClean="0"/>
              <a:t>чайок</a:t>
            </a:r>
            <a:r>
              <a:rPr lang="ru-RU" dirty="0" smtClean="0"/>
              <a:t> </a:t>
            </a:r>
            <a:r>
              <a:rPr lang="ru-RU" dirty="0" err="1" smtClean="0"/>
              <a:t>утворювався</a:t>
            </a:r>
            <a:r>
              <a:rPr lang="ru-RU" dirty="0" smtClean="0"/>
              <a:t> </a:t>
            </a:r>
            <a:r>
              <a:rPr lang="ru-RU" dirty="0" err="1" smtClean="0"/>
              <a:t>водяний</a:t>
            </a:r>
            <a:r>
              <a:rPr lang="ru-RU" dirty="0" smtClean="0"/>
              <a:t> </a:t>
            </a:r>
            <a:r>
              <a:rPr lang="ru-RU" dirty="0" err="1" smtClean="0"/>
              <a:t>тунель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вертикально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поставлено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коліс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чумацьких</a:t>
            </a:r>
            <a:r>
              <a:rPr lang="ru-RU" dirty="0" smtClean="0"/>
              <a:t> </a:t>
            </a:r>
            <a:r>
              <a:rPr lang="ru-RU" dirty="0" err="1" smtClean="0"/>
              <a:t>возів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грибками.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гребних</a:t>
            </a:r>
            <a:r>
              <a:rPr lang="ru-RU" dirty="0" smtClean="0"/>
              <a:t> </a:t>
            </a:r>
            <a:r>
              <a:rPr lang="ru-RU" dirty="0" err="1" smtClean="0"/>
              <a:t>коліс</a:t>
            </a:r>
            <a:r>
              <a:rPr lang="ru-RU" dirty="0" smtClean="0"/>
              <a:t> –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за ширину </a:t>
            </a:r>
            <a:r>
              <a:rPr lang="ru-RU" dirty="0" err="1" smtClean="0"/>
              <a:t>чайок</a:t>
            </a:r>
            <a:r>
              <a:rPr lang="ru-RU" dirty="0" smtClean="0"/>
              <a:t>. </a:t>
            </a:r>
            <a:r>
              <a:rPr lang="ru-RU" dirty="0" err="1" smtClean="0"/>
              <a:t>Верхні</a:t>
            </a:r>
            <a:r>
              <a:rPr lang="ru-RU" dirty="0" smtClean="0"/>
              <a:t> гребки </a:t>
            </a:r>
            <a:r>
              <a:rPr lang="ru-RU" dirty="0" err="1" smtClean="0"/>
              <a:t>знаходились</a:t>
            </a:r>
            <a:r>
              <a:rPr lang="ru-RU" dirty="0" smtClean="0"/>
              <a:t> в </a:t>
            </a:r>
            <a:r>
              <a:rPr lang="ru-RU" dirty="0" err="1" smtClean="0"/>
              <a:t>повітряній</a:t>
            </a:r>
            <a:r>
              <a:rPr lang="ru-RU" dirty="0" smtClean="0"/>
              <a:t> </a:t>
            </a:r>
            <a:r>
              <a:rPr lang="ru-RU" dirty="0" err="1" smtClean="0"/>
              <a:t>подушці</a:t>
            </a:r>
            <a:r>
              <a:rPr lang="ru-RU" dirty="0" smtClean="0"/>
              <a:t>, а </a:t>
            </a:r>
            <a:r>
              <a:rPr lang="ru-RU" dirty="0" err="1" smtClean="0"/>
              <a:t>нижні</a:t>
            </a:r>
            <a:r>
              <a:rPr lang="ru-RU" dirty="0" smtClean="0"/>
              <a:t> – у </a:t>
            </a:r>
            <a:r>
              <a:rPr lang="ru-RU" dirty="0" err="1" smtClean="0"/>
              <a:t>воді</a:t>
            </a:r>
            <a:r>
              <a:rPr lang="ru-RU" dirty="0" smtClean="0"/>
              <a:t> «водяного </a:t>
            </a:r>
            <a:r>
              <a:rPr lang="ru-RU" dirty="0" err="1" smtClean="0"/>
              <a:t>тунелю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приводились в </a:t>
            </a:r>
            <a:r>
              <a:rPr lang="ru-RU" dirty="0" err="1" smtClean="0"/>
              <a:t>рух</a:t>
            </a:r>
            <a:r>
              <a:rPr lang="ru-RU" dirty="0" smtClean="0"/>
              <a:t> мускульною силою. </a:t>
            </a:r>
            <a:r>
              <a:rPr lang="ru-RU" dirty="0" err="1" smtClean="0"/>
              <a:t>Зміна</a:t>
            </a:r>
            <a:r>
              <a:rPr lang="ru-RU" dirty="0" smtClean="0"/>
              <a:t> курсу </a:t>
            </a:r>
            <a:r>
              <a:rPr lang="ru-RU" dirty="0" err="1" smtClean="0"/>
              <a:t>відбувалась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водяного </a:t>
            </a:r>
            <a:r>
              <a:rPr lang="ru-RU" dirty="0" err="1" smtClean="0"/>
              <a:t>струменю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діжки</a:t>
            </a:r>
            <a:r>
              <a:rPr lang="ru-RU" dirty="0" smtClean="0"/>
              <a:t> без дна.</a:t>
            </a:r>
          </a:p>
          <a:p>
            <a:pPr>
              <a:buNone/>
            </a:pPr>
            <a:r>
              <a:rPr lang="ru-RU" dirty="0" smtClean="0"/>
              <a:t>         Для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занурення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використовувались</a:t>
            </a:r>
            <a:r>
              <a:rPr lang="ru-RU" dirty="0" smtClean="0"/>
              <a:t> </a:t>
            </a:r>
            <a:r>
              <a:rPr lang="ru-RU" dirty="0" err="1" smtClean="0"/>
              <a:t>рулі</a:t>
            </a:r>
            <a:r>
              <a:rPr lang="ru-RU" dirty="0" smtClean="0"/>
              <a:t> </a:t>
            </a:r>
            <a:r>
              <a:rPr lang="ru-RU" dirty="0" err="1" smtClean="0"/>
              <a:t>глибини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носові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кормові</a:t>
            </a:r>
            <a:r>
              <a:rPr lang="ru-RU" dirty="0" smtClean="0"/>
              <a:t> </a:t>
            </a:r>
            <a:r>
              <a:rPr lang="ru-RU" dirty="0" err="1" smtClean="0"/>
              <a:t>стерна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підводний</a:t>
            </a:r>
            <a:r>
              <a:rPr lang="ru-RU" dirty="0" smtClean="0"/>
              <a:t> </a:t>
            </a:r>
            <a:r>
              <a:rPr lang="ru-RU" dirty="0" err="1" smtClean="0"/>
              <a:t>човен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: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дорівнювала</a:t>
            </a:r>
            <a:r>
              <a:rPr lang="ru-RU" dirty="0" smtClean="0"/>
              <a:t> </a:t>
            </a:r>
            <a:r>
              <a:rPr lang="ru-RU" dirty="0" err="1" smtClean="0"/>
              <a:t>довжині</a:t>
            </a:r>
            <a:r>
              <a:rPr lang="ru-RU" dirty="0" smtClean="0"/>
              <a:t> чайки, </a:t>
            </a:r>
            <a:r>
              <a:rPr lang="ru-RU" dirty="0" err="1" smtClean="0"/>
              <a:t>висота</a:t>
            </a:r>
            <a:r>
              <a:rPr lang="ru-RU" dirty="0" smtClean="0"/>
              <a:t> корпусу без </a:t>
            </a:r>
            <a:r>
              <a:rPr lang="ru-RU" dirty="0" err="1" smtClean="0"/>
              <a:t>діжок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вентиляції</a:t>
            </a:r>
            <a:r>
              <a:rPr lang="ru-RU" dirty="0" smtClean="0"/>
              <a:t> </a:t>
            </a:r>
            <a:r>
              <a:rPr lang="ru-RU" dirty="0" err="1" smtClean="0"/>
              <a:t>дорівнювала</a:t>
            </a:r>
            <a:r>
              <a:rPr lang="ru-RU" dirty="0" smtClean="0"/>
              <a:t> </a:t>
            </a:r>
            <a:r>
              <a:rPr lang="ru-RU" dirty="0" err="1" smtClean="0"/>
              <a:t>ширині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чайки у </a:t>
            </a:r>
            <a:r>
              <a:rPr lang="ru-RU" dirty="0" err="1" smtClean="0"/>
              <a:t>звичайному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, а ширина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човна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рівною</a:t>
            </a:r>
            <a:r>
              <a:rPr lang="ru-RU" dirty="0" smtClean="0"/>
              <a:t> </a:t>
            </a:r>
            <a:r>
              <a:rPr lang="ru-RU" dirty="0" err="1" smtClean="0"/>
              <a:t>двом</a:t>
            </a:r>
            <a:r>
              <a:rPr lang="ru-RU" dirty="0" smtClean="0"/>
              <a:t> </a:t>
            </a:r>
            <a:r>
              <a:rPr lang="ru-RU" dirty="0" err="1" smtClean="0"/>
              <a:t>висотам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чайки у </a:t>
            </a:r>
            <a:r>
              <a:rPr lang="ru-RU" dirty="0" err="1" smtClean="0"/>
              <a:t>звичайному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флотилії</a:t>
            </a:r>
            <a:r>
              <a:rPr lang="ru-RU" dirty="0" smtClean="0"/>
              <a:t> на </a:t>
            </a:r>
            <a:r>
              <a:rPr lang="ru-RU" dirty="0" err="1" smtClean="0"/>
              <a:t>буксирі</a:t>
            </a:r>
            <a:r>
              <a:rPr lang="ru-RU" dirty="0" smtClean="0"/>
              <a:t> доставлялись в район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виконували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передового загону </a:t>
            </a:r>
            <a:r>
              <a:rPr lang="ru-RU" dirty="0" err="1" smtClean="0"/>
              <a:t>флотилії</a:t>
            </a:r>
            <a:r>
              <a:rPr lang="ru-RU" dirty="0" smtClean="0"/>
              <a:t>, яка </a:t>
            </a:r>
            <a:r>
              <a:rPr lang="ru-RU" dirty="0" err="1" smtClean="0"/>
              <a:t>забезпечувала</a:t>
            </a:r>
            <a:r>
              <a:rPr lang="ru-RU" dirty="0" smtClean="0"/>
              <a:t> </a:t>
            </a:r>
            <a:r>
              <a:rPr lang="ru-RU" dirty="0" err="1" smtClean="0"/>
              <a:t>десантування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сил для </a:t>
            </a:r>
            <a:r>
              <a:rPr lang="ru-RU" dirty="0" err="1" smtClean="0"/>
              <a:t>зайняття</a:t>
            </a:r>
            <a:r>
              <a:rPr lang="ru-RU" dirty="0" smtClean="0"/>
              <a:t> плацдарму.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36979"/>
            <a:ext cx="10515600" cy="54399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Вхід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такого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човна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через </a:t>
            </a:r>
            <a:r>
              <a:rPr lang="ru-RU" dirty="0" err="1" smtClean="0"/>
              <a:t>вертикальні</a:t>
            </a:r>
            <a:r>
              <a:rPr lang="ru-RU" dirty="0" smtClean="0"/>
              <a:t> </a:t>
            </a:r>
            <a:r>
              <a:rPr lang="ru-RU" dirty="0" err="1" smtClean="0"/>
              <a:t>діжки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вентиляції</a:t>
            </a:r>
            <a:r>
              <a:rPr lang="ru-RU" dirty="0" smtClean="0"/>
              <a:t>, а </a:t>
            </a:r>
            <a:r>
              <a:rPr lang="ru-RU" dirty="0" err="1" smtClean="0"/>
              <a:t>приведення</a:t>
            </a:r>
            <a:r>
              <a:rPr lang="ru-RU" dirty="0" smtClean="0"/>
              <a:t> в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виконувалось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момент нападу (</a:t>
            </a:r>
            <a:r>
              <a:rPr lang="ru-RU" dirty="0" err="1" smtClean="0"/>
              <a:t>розкривався</a:t>
            </a:r>
            <a:r>
              <a:rPr lang="ru-RU" dirty="0" smtClean="0"/>
              <a:t> як </a:t>
            </a:r>
            <a:r>
              <a:rPr lang="ru-RU" dirty="0" err="1" smtClean="0"/>
              <a:t>горіхова</a:t>
            </a:r>
            <a:r>
              <a:rPr lang="ru-RU" dirty="0" smtClean="0"/>
              <a:t> </a:t>
            </a:r>
            <a:r>
              <a:rPr lang="ru-RU" dirty="0" err="1" smtClean="0"/>
              <a:t>шкаралупа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силами </a:t>
            </a:r>
            <a:r>
              <a:rPr lang="ru-RU" dirty="0" err="1" smtClean="0"/>
              <a:t>вартових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чайок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            По </a:t>
            </a:r>
            <a:r>
              <a:rPr lang="ru-RU" dirty="0" err="1" smtClean="0"/>
              <a:t>прибутті</a:t>
            </a:r>
            <a:r>
              <a:rPr lang="ru-RU" dirty="0" smtClean="0"/>
              <a:t> до </a:t>
            </a:r>
            <a:r>
              <a:rPr lang="ru-RU" dirty="0" err="1" smtClean="0"/>
              <a:t>ворожих</a:t>
            </a:r>
            <a:r>
              <a:rPr lang="ru-RU" dirty="0" smtClean="0"/>
              <a:t> </a:t>
            </a:r>
            <a:r>
              <a:rPr lang="ru-RU" dirty="0" err="1" smtClean="0"/>
              <a:t>портів</a:t>
            </a:r>
            <a:r>
              <a:rPr lang="ru-RU" dirty="0" smtClean="0"/>
              <a:t> </a:t>
            </a:r>
            <a:r>
              <a:rPr lang="ru-RU" dirty="0" err="1" smtClean="0"/>
              <a:t>водяні</a:t>
            </a:r>
            <a:r>
              <a:rPr lang="ru-RU" dirty="0" smtClean="0"/>
              <a:t> колеса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човнів</a:t>
            </a:r>
            <a:r>
              <a:rPr lang="ru-RU" dirty="0" smtClean="0"/>
              <a:t> </a:t>
            </a:r>
            <a:r>
              <a:rPr lang="ru-RU" dirty="0" err="1" smtClean="0"/>
              <a:t>знімались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демонтували</a:t>
            </a:r>
            <a:r>
              <a:rPr lang="ru-RU" dirty="0" smtClean="0"/>
              <a:t> грибки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для доставки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трофейних</a:t>
            </a:r>
            <a:r>
              <a:rPr lang="ru-RU" dirty="0" smtClean="0"/>
              <a:t> </a:t>
            </a:r>
            <a:r>
              <a:rPr lang="ru-RU" dirty="0" err="1" smtClean="0"/>
              <a:t>гармат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в </a:t>
            </a:r>
            <a:r>
              <a:rPr lang="ru-RU" dirty="0" err="1" smtClean="0"/>
              <a:t>особливій</a:t>
            </a:r>
            <a:r>
              <a:rPr lang="ru-RU" dirty="0" smtClean="0"/>
              <a:t> </a:t>
            </a:r>
            <a:r>
              <a:rPr lang="ru-RU" dirty="0" err="1" smtClean="0"/>
              <a:t>ціні</a:t>
            </a:r>
            <a:r>
              <a:rPr lang="ru-RU" dirty="0" smtClean="0"/>
              <a:t> у </a:t>
            </a:r>
            <a:r>
              <a:rPr lang="ru-RU" dirty="0" err="1" smtClean="0"/>
              <a:t>запорізьких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). </a:t>
            </a:r>
            <a:r>
              <a:rPr lang="ru-RU" dirty="0" err="1" smtClean="0"/>
              <a:t>Водяні</a:t>
            </a:r>
            <a:r>
              <a:rPr lang="ru-RU" dirty="0" smtClean="0"/>
              <a:t> колеса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успіхом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пересування</a:t>
            </a:r>
            <a:r>
              <a:rPr lang="ru-RU" dirty="0" smtClean="0"/>
              <a:t> </a:t>
            </a:r>
            <a:r>
              <a:rPr lang="ru-RU" dirty="0" err="1" smtClean="0"/>
              <a:t>чайок</a:t>
            </a:r>
            <a:r>
              <a:rPr lang="ru-RU" dirty="0" smtClean="0"/>
              <a:t> по </a:t>
            </a:r>
            <a:r>
              <a:rPr lang="ru-RU" dirty="0" err="1" smtClean="0"/>
              <a:t>піщаних</a:t>
            </a:r>
            <a:r>
              <a:rPr lang="ru-RU" dirty="0" smtClean="0"/>
              <a:t> дюнах в </a:t>
            </a:r>
            <a:r>
              <a:rPr lang="ru-RU" dirty="0" err="1" smtClean="0"/>
              <a:t>обхід</a:t>
            </a:r>
            <a:r>
              <a:rPr lang="ru-RU" dirty="0" smtClean="0"/>
              <a:t> </a:t>
            </a:r>
            <a:r>
              <a:rPr lang="ru-RU" dirty="0" err="1" smtClean="0"/>
              <a:t>сторожових</a:t>
            </a:r>
            <a:r>
              <a:rPr lang="ru-RU" dirty="0" smtClean="0"/>
              <a:t> залог </a:t>
            </a:r>
            <a:r>
              <a:rPr lang="ru-RU" dirty="0" err="1" smtClean="0"/>
              <a:t>турків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цу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8539" y="653754"/>
            <a:ext cx="5707307" cy="3003846"/>
          </a:xfrm>
        </p:spPr>
      </p:pic>
      <p:pic>
        <p:nvPicPr>
          <p:cNvPr id="7" name="Содержимое 3" descr="скачанные фай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3640" y="2777117"/>
            <a:ext cx="5127650" cy="3493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Відео </a:t>
            </a:r>
            <a:r>
              <a:rPr lang="uk-UA" dirty="0" err="1" smtClean="0"/>
              <a:t>“Про</a:t>
            </a:r>
            <a:r>
              <a:rPr lang="uk-UA" dirty="0" smtClean="0"/>
              <a:t> козацькі підводні </a:t>
            </a:r>
            <a:r>
              <a:rPr lang="uk-UA" dirty="0" err="1" smtClean="0"/>
              <a:t>човни”</a:t>
            </a:r>
            <a:r>
              <a:rPr lang="uk-UA" dirty="0" smtClean="0"/>
              <a:t> можна переглянути за посиланням: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www.youtube.com/watch?v=5EALRZNKoOM</a:t>
            </a:r>
            <a:endParaRPr lang="uk-UA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www.youtube.com/watch?v=ywJSRxZKkmM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mech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62375" y="3043451"/>
            <a:ext cx="5835340" cy="3084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8740"/>
            <a:ext cx="10515600" cy="10219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Пишаймося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бо</a:t>
            </a:r>
            <a:r>
              <a:rPr lang="ru-RU" dirty="0" smtClean="0">
                <a:solidFill>
                  <a:srgbClr val="FF0000"/>
                </a:solidFill>
              </a:rPr>
              <a:t> ми того </a:t>
            </a:r>
            <a:r>
              <a:rPr lang="ru-RU" dirty="0" err="1" smtClean="0">
                <a:solidFill>
                  <a:srgbClr val="FF0000"/>
                </a:solidFill>
              </a:rPr>
              <a:t>варті</a:t>
            </a:r>
            <a:r>
              <a:rPr lang="ru-RU" dirty="0" smtClean="0"/>
              <a:t>!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45511" y="1374714"/>
            <a:ext cx="3525032" cy="49798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Козацький підводний човен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   </a:t>
            </a:r>
            <a:r>
              <a:rPr lang="ru-RU" dirty="0" err="1" smtClean="0"/>
              <a:t>Військове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запорізьких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на </a:t>
            </a:r>
            <a:r>
              <a:rPr lang="ru-RU" dirty="0" err="1" smtClean="0"/>
              <a:t>суші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подив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вимагав</a:t>
            </a:r>
            <a:r>
              <a:rPr lang="ru-RU" dirty="0" smtClean="0"/>
              <a:t> </a:t>
            </a: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бою не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воді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водою. </a:t>
            </a:r>
            <a:r>
              <a:rPr lang="ru-RU" dirty="0" err="1" smtClean="0"/>
              <a:t>Бойове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човнів</a:t>
            </a:r>
            <a:r>
              <a:rPr lang="ru-RU" dirty="0" smtClean="0"/>
              <a:t> </a:t>
            </a:r>
            <a:r>
              <a:rPr lang="ru-RU" dirty="0" err="1" smtClean="0"/>
              <a:t>українськими</a:t>
            </a:r>
            <a:r>
              <a:rPr lang="ru-RU" dirty="0" smtClean="0"/>
              <a:t> </a:t>
            </a:r>
            <a:r>
              <a:rPr lang="ru-RU" dirty="0" err="1" smtClean="0"/>
              <a:t>козаками</a:t>
            </a:r>
            <a:r>
              <a:rPr lang="ru-RU" dirty="0" smtClean="0"/>
              <a:t> при </a:t>
            </a:r>
            <a:r>
              <a:rPr lang="ru-RU" dirty="0" err="1" smtClean="0"/>
              <a:t>взятті</a:t>
            </a:r>
            <a:r>
              <a:rPr lang="ru-RU" dirty="0" smtClean="0"/>
              <a:t> </a:t>
            </a:r>
            <a:r>
              <a:rPr lang="ru-RU" dirty="0" err="1" smtClean="0"/>
              <a:t>фортеці</a:t>
            </a:r>
            <a:r>
              <a:rPr lang="ru-RU" dirty="0" smtClean="0"/>
              <a:t> Синоп у 1595 </a:t>
            </a:r>
            <a:r>
              <a:rPr lang="ru-RU" dirty="0" err="1" smtClean="0"/>
              <a:t>році</a:t>
            </a:r>
            <a:r>
              <a:rPr lang="ru-RU" dirty="0" smtClean="0"/>
              <a:t> стало </a:t>
            </a:r>
            <a:r>
              <a:rPr lang="ru-RU" dirty="0" err="1" smtClean="0"/>
              <a:t>значним</a:t>
            </a:r>
            <a:r>
              <a:rPr lang="ru-RU" dirty="0" smtClean="0"/>
              <a:t> </a:t>
            </a:r>
            <a:r>
              <a:rPr lang="ru-RU" dirty="0" err="1" smtClean="0"/>
              <a:t>поштовхом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апаратів</a:t>
            </a:r>
            <a:r>
              <a:rPr lang="ru-RU" dirty="0" smtClean="0"/>
              <a:t> по </a:t>
            </a:r>
            <a:r>
              <a:rPr lang="ru-RU" dirty="0" err="1" smtClean="0"/>
              <a:t>підкоренню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глибин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цього</a:t>
            </a:r>
            <a:r>
              <a:rPr lang="ru-RU" dirty="0" smtClean="0"/>
              <a:t> року (2020) </a:t>
            </a:r>
            <a:r>
              <a:rPr lang="ru-RU" dirty="0" err="1" smtClean="0"/>
              <a:t>виповнюється</a:t>
            </a:r>
            <a:r>
              <a:rPr lang="ru-RU" dirty="0" smtClean="0"/>
              <a:t> 425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відтоді</a:t>
            </a:r>
            <a:r>
              <a:rPr lang="ru-RU" dirty="0" smtClean="0"/>
              <a:t>, як </a:t>
            </a:r>
            <a:r>
              <a:rPr lang="ru-RU" dirty="0" err="1" smtClean="0"/>
              <a:t>запорізькі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використали</a:t>
            </a:r>
            <a:r>
              <a:rPr lang="ru-RU" dirty="0" smtClean="0"/>
              <a:t>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бойовий</a:t>
            </a:r>
            <a:r>
              <a:rPr lang="ru-RU" dirty="0" smtClean="0"/>
              <a:t> </a:t>
            </a:r>
            <a:r>
              <a:rPr lang="ru-RU" dirty="0" err="1" smtClean="0"/>
              <a:t>підводний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1445"/>
            <a:ext cx="10515600" cy="553551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XV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чайок</a:t>
            </a:r>
            <a:r>
              <a:rPr lang="ru-RU" dirty="0" smtClean="0"/>
              <a:t> по </a:t>
            </a:r>
            <a:r>
              <a:rPr lang="ru-RU" dirty="0" err="1" smtClean="0"/>
              <a:t>Дніпру</a:t>
            </a:r>
            <a:r>
              <a:rPr lang="ru-RU" dirty="0" smtClean="0"/>
              <a:t> стали </a:t>
            </a:r>
            <a:r>
              <a:rPr lang="ru-RU" dirty="0" err="1" smtClean="0"/>
              <a:t>опускатись</a:t>
            </a:r>
            <a:r>
              <a:rPr lang="ru-RU" dirty="0" smtClean="0"/>
              <a:t> до Чорного та </a:t>
            </a:r>
            <a:r>
              <a:rPr lang="ru-RU" dirty="0" err="1" smtClean="0"/>
              <a:t>Азовського</a:t>
            </a:r>
            <a:r>
              <a:rPr lang="ru-RU" dirty="0" smtClean="0"/>
              <a:t> </a:t>
            </a:r>
            <a:r>
              <a:rPr lang="ru-RU" dirty="0" err="1" smtClean="0"/>
              <a:t>морів</a:t>
            </a:r>
            <a:r>
              <a:rPr lang="ru-RU" dirty="0" smtClean="0"/>
              <a:t>. З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роком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збільшувалась</a:t>
            </a:r>
            <a:r>
              <a:rPr lang="ru-RU" dirty="0" smtClean="0"/>
              <a:t>. </a:t>
            </a:r>
            <a:r>
              <a:rPr lang="ru-RU" dirty="0" err="1" smtClean="0"/>
              <a:t>Морські</a:t>
            </a:r>
            <a:r>
              <a:rPr lang="ru-RU" dirty="0" smtClean="0"/>
              <a:t> походи </a:t>
            </a:r>
            <a:r>
              <a:rPr lang="ru-RU" dirty="0" err="1" smtClean="0"/>
              <a:t>козаків</a:t>
            </a:r>
            <a:r>
              <a:rPr lang="ru-RU" dirty="0" smtClean="0"/>
              <a:t> </a:t>
            </a:r>
            <a:r>
              <a:rPr lang="ru-RU" dirty="0" err="1" smtClean="0"/>
              <a:t>завдавали</a:t>
            </a:r>
            <a:r>
              <a:rPr lang="ru-RU" dirty="0" smtClean="0"/>
              <a:t> </a:t>
            </a:r>
            <a:r>
              <a:rPr lang="ru-RU" dirty="0" err="1" smtClean="0"/>
              <a:t>відчутних</a:t>
            </a:r>
            <a:r>
              <a:rPr lang="ru-RU" dirty="0" smtClean="0"/>
              <a:t> </a:t>
            </a:r>
            <a:r>
              <a:rPr lang="ru-RU" dirty="0" err="1" smtClean="0"/>
              <a:t>ударів</a:t>
            </a:r>
            <a:r>
              <a:rPr lang="ru-RU" dirty="0" smtClean="0"/>
              <a:t> по </a:t>
            </a:r>
            <a:r>
              <a:rPr lang="ru-RU" dirty="0" err="1" smtClean="0"/>
              <a:t>Османській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 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1575 по 1637 роки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здійснили</a:t>
            </a:r>
            <a:r>
              <a:rPr lang="ru-RU" dirty="0" smtClean="0"/>
              <a:t> до 20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походів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брали в облогу </a:t>
            </a:r>
            <a:r>
              <a:rPr lang="ru-RU" dirty="0" err="1" smtClean="0"/>
              <a:t>турецькі</a:t>
            </a:r>
            <a:r>
              <a:rPr lang="ru-RU" dirty="0" smtClean="0"/>
              <a:t> </a:t>
            </a:r>
            <a:r>
              <a:rPr lang="ru-RU" dirty="0" err="1" smtClean="0"/>
              <a:t>фортеці</a:t>
            </a:r>
            <a:r>
              <a:rPr lang="ru-RU" dirty="0" smtClean="0"/>
              <a:t> Азов, Кафа, Синоп, Трапезунд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підходили</a:t>
            </a:r>
            <a:r>
              <a:rPr lang="ru-RU" dirty="0" smtClean="0"/>
              <a:t> до </a:t>
            </a:r>
            <a:r>
              <a:rPr lang="ru-RU" dirty="0" err="1" smtClean="0"/>
              <a:t>стін</a:t>
            </a:r>
            <a:r>
              <a:rPr lang="ru-RU" dirty="0" smtClean="0"/>
              <a:t> Константинополя. В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походах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6618" y="4214966"/>
            <a:ext cx="4773984" cy="2131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91570"/>
            <a:ext cx="10515600" cy="538539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гетьманування</a:t>
            </a:r>
            <a:r>
              <a:rPr lang="ru-RU" dirty="0" smtClean="0"/>
              <a:t> Федора </a:t>
            </a:r>
            <a:r>
              <a:rPr lang="ru-RU" dirty="0" err="1" smtClean="0"/>
              <a:t>Полоуса</a:t>
            </a:r>
            <a:r>
              <a:rPr lang="ru-RU" dirty="0" smtClean="0"/>
              <a:t> </a:t>
            </a:r>
            <a:r>
              <a:rPr lang="ru-RU" dirty="0" err="1" smtClean="0"/>
              <a:t>запорізькі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невеликими силами </a:t>
            </a:r>
            <a:r>
              <a:rPr lang="ru-RU" dirty="0" err="1" smtClean="0"/>
              <a:t>досить</a:t>
            </a:r>
            <a:r>
              <a:rPr lang="ru-RU" dirty="0" smtClean="0"/>
              <a:t> легко </a:t>
            </a:r>
            <a:r>
              <a:rPr lang="ru-RU" dirty="0" err="1" smtClean="0"/>
              <a:t>здобули</a:t>
            </a:r>
            <a:r>
              <a:rPr lang="ru-RU" dirty="0" smtClean="0"/>
              <a:t> </a:t>
            </a:r>
            <a:r>
              <a:rPr lang="ru-RU" dirty="0" err="1" smtClean="0"/>
              <a:t>турецьке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Синоп. Ось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описує</a:t>
            </a:r>
            <a:r>
              <a:rPr lang="ru-RU" dirty="0" smtClean="0"/>
              <a:t> член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О.С.Олейніков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: </a:t>
            </a:r>
            <a:r>
              <a:rPr lang="ru-RU" b="1" u="sng" dirty="0" smtClean="0"/>
              <a:t>«</a:t>
            </a:r>
            <a:r>
              <a:rPr lang="ru-RU" b="1" u="sng" dirty="0" err="1" smtClean="0"/>
              <a:t>Підводні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рейди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козаків</a:t>
            </a:r>
            <a:r>
              <a:rPr lang="ru-RU" b="1" u="sng" dirty="0" smtClean="0"/>
              <a:t>»</a:t>
            </a:r>
            <a:r>
              <a:rPr lang="ru-RU" dirty="0" smtClean="0"/>
              <a:t>: </a:t>
            </a:r>
            <a:r>
              <a:rPr lang="ru-RU" dirty="0" smtClean="0"/>
              <a:t>«Одного </a:t>
            </a:r>
            <a:r>
              <a:rPr lang="ru-RU" dirty="0" err="1" smtClean="0"/>
              <a:t>похмурого</a:t>
            </a:r>
            <a:r>
              <a:rPr lang="ru-RU" dirty="0" smtClean="0"/>
              <a:t> </a:t>
            </a:r>
            <a:r>
              <a:rPr lang="ru-RU" dirty="0" err="1" smtClean="0"/>
              <a:t>світанку</a:t>
            </a:r>
            <a:r>
              <a:rPr lang="ru-RU" dirty="0" smtClean="0"/>
              <a:t> </a:t>
            </a:r>
            <a:r>
              <a:rPr lang="ru-RU" dirty="0" err="1" smtClean="0"/>
              <a:t>турецькі</a:t>
            </a:r>
            <a:r>
              <a:rPr lang="ru-RU" dirty="0" smtClean="0"/>
              <a:t> </a:t>
            </a:r>
            <a:r>
              <a:rPr lang="ru-RU" dirty="0" err="1" smtClean="0"/>
              <a:t>вартові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мурів</a:t>
            </a:r>
            <a:r>
              <a:rPr lang="ru-RU" dirty="0" smtClean="0"/>
              <a:t> </a:t>
            </a:r>
            <a:r>
              <a:rPr lang="ru-RU" dirty="0" err="1" smtClean="0"/>
              <a:t>фортеці</a:t>
            </a:r>
            <a:r>
              <a:rPr lang="ru-RU" dirty="0" smtClean="0"/>
              <a:t> Синоп </a:t>
            </a:r>
            <a:r>
              <a:rPr lang="ru-RU" dirty="0" err="1" smtClean="0"/>
              <a:t>спокійно</a:t>
            </a:r>
            <a:r>
              <a:rPr lang="ru-RU" dirty="0" smtClean="0"/>
              <a:t> </a:t>
            </a:r>
            <a:r>
              <a:rPr lang="ru-RU" dirty="0" err="1" smtClean="0"/>
              <a:t>поглядали</a:t>
            </a:r>
            <a:r>
              <a:rPr lang="ru-RU" dirty="0" smtClean="0"/>
              <a:t> на </a:t>
            </a:r>
            <a:r>
              <a:rPr lang="ru-RU" dirty="0" err="1" smtClean="0"/>
              <a:t>силу-силенну</a:t>
            </a:r>
            <a:r>
              <a:rPr lang="ru-RU" dirty="0" smtClean="0"/>
              <a:t> колод, </a:t>
            </a:r>
            <a:r>
              <a:rPr lang="ru-RU" dirty="0" err="1" smtClean="0"/>
              <a:t>які</a:t>
            </a:r>
            <a:r>
              <a:rPr lang="ru-RU" dirty="0" smtClean="0"/>
              <a:t> прибили до берега </a:t>
            </a:r>
            <a:r>
              <a:rPr lang="ru-RU" dirty="0" err="1" smtClean="0"/>
              <a:t>хвилі</a:t>
            </a:r>
            <a:r>
              <a:rPr lang="ru-RU" dirty="0" smtClean="0"/>
              <a:t>. З того вони не </a:t>
            </a:r>
            <a:r>
              <a:rPr lang="ru-RU" dirty="0" err="1" smtClean="0"/>
              <a:t>дивувались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вітряна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як на лихо, </a:t>
            </a:r>
            <a:r>
              <a:rPr lang="ru-RU" dirty="0" err="1" smtClean="0"/>
              <a:t>довга</a:t>
            </a:r>
            <a:r>
              <a:rPr lang="ru-RU" dirty="0" smtClean="0"/>
              <a:t>. За </a:t>
            </a:r>
            <a:r>
              <a:rPr lang="ru-RU" dirty="0" err="1" smtClean="0"/>
              <a:t>такої</a:t>
            </a:r>
            <a:r>
              <a:rPr lang="ru-RU" dirty="0" smtClean="0"/>
              <a:t> непогоди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прибиває</a:t>
            </a:r>
            <a:r>
              <a:rPr lang="ru-RU" dirty="0" smtClean="0"/>
              <a:t> до берега. Не </a:t>
            </a:r>
            <a:r>
              <a:rPr lang="ru-RU" dirty="0" err="1" smtClean="0"/>
              <a:t>звернули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на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колоди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спостерігачі</a:t>
            </a:r>
            <a:r>
              <a:rPr lang="ru-RU" dirty="0" smtClean="0"/>
              <a:t> </a:t>
            </a:r>
            <a:r>
              <a:rPr lang="ru-RU" dirty="0" err="1" smtClean="0"/>
              <a:t>турецьких</a:t>
            </a:r>
            <a:r>
              <a:rPr lang="ru-RU" dirty="0" smtClean="0"/>
              <a:t> галер, </a:t>
            </a:r>
            <a:r>
              <a:rPr lang="ru-RU" dirty="0" err="1" smtClean="0"/>
              <a:t>повз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пропливали</a:t>
            </a:r>
            <a:r>
              <a:rPr lang="ru-RU" dirty="0" smtClean="0"/>
              <a:t> </a:t>
            </a:r>
            <a:r>
              <a:rPr lang="ru-RU" dirty="0" err="1" smtClean="0"/>
              <a:t>здоровенні</a:t>
            </a:r>
            <a:r>
              <a:rPr lang="ru-RU" dirty="0" smtClean="0"/>
              <a:t> </a:t>
            </a:r>
            <a:r>
              <a:rPr lang="ru-RU" dirty="0" err="1" smtClean="0"/>
              <a:t>дерев'яні</a:t>
            </a:r>
            <a:r>
              <a:rPr lang="ru-RU" dirty="0" smtClean="0"/>
              <a:t> </a:t>
            </a:r>
            <a:r>
              <a:rPr lang="ru-RU" dirty="0" err="1" smtClean="0"/>
              <a:t>колоди</a:t>
            </a:r>
            <a:r>
              <a:rPr lang="ru-RU" dirty="0" smtClean="0"/>
              <a:t>. Як </a:t>
            </a:r>
            <a:r>
              <a:rPr lang="ru-RU" dirty="0" err="1" smtClean="0"/>
              <a:t>тільки</a:t>
            </a:r>
            <a:r>
              <a:rPr lang="ru-RU" dirty="0" smtClean="0"/>
              <a:t> почало </a:t>
            </a:r>
            <a:r>
              <a:rPr lang="ru-RU" dirty="0" err="1" smtClean="0"/>
              <a:t>світати</a:t>
            </a:r>
            <a:r>
              <a:rPr lang="ru-RU" dirty="0" smtClean="0"/>
              <a:t>, </a:t>
            </a:r>
            <a:r>
              <a:rPr lang="ru-RU" dirty="0" err="1" smtClean="0"/>
              <a:t>колоди</a:t>
            </a:r>
            <a:r>
              <a:rPr lang="ru-RU" dirty="0" smtClean="0"/>
              <a:t> </a:t>
            </a:r>
            <a:r>
              <a:rPr lang="ru-RU" dirty="0" err="1" smtClean="0"/>
              <a:t>вдарились</a:t>
            </a:r>
            <a:r>
              <a:rPr lang="ru-RU" dirty="0" smtClean="0"/>
              <a:t> в берег, </a:t>
            </a:r>
            <a:r>
              <a:rPr lang="ru-RU" dirty="0" err="1" smtClean="0"/>
              <a:t>розчинились</a:t>
            </a:r>
            <a:r>
              <a:rPr lang="ru-RU" dirty="0" smtClean="0"/>
              <a:t> </a:t>
            </a:r>
            <a:r>
              <a:rPr lang="ru-RU" dirty="0" err="1" smtClean="0"/>
              <a:t>замасковані</a:t>
            </a:r>
            <a:r>
              <a:rPr lang="ru-RU" dirty="0" smtClean="0"/>
              <a:t> </a:t>
            </a:r>
            <a:r>
              <a:rPr lang="ru-RU" dirty="0" err="1" smtClean="0"/>
              <a:t>стулки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на берег </a:t>
            </a:r>
            <a:r>
              <a:rPr lang="ru-RU" dirty="0" err="1" smtClean="0"/>
              <a:t>вихопились</a:t>
            </a:r>
            <a:r>
              <a:rPr lang="ru-RU" dirty="0" smtClean="0"/>
              <a:t> </a:t>
            </a:r>
            <a:r>
              <a:rPr lang="ru-RU" dirty="0" err="1" smtClean="0"/>
              <a:t>запорозькі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кинулись до </a:t>
            </a:r>
            <a:r>
              <a:rPr lang="ru-RU" dirty="0" err="1" smtClean="0"/>
              <a:t>відчиненої</a:t>
            </a:r>
            <a:r>
              <a:rPr lang="ru-RU" dirty="0" smtClean="0"/>
              <a:t> </a:t>
            </a:r>
            <a:r>
              <a:rPr lang="ru-RU" dirty="0" err="1" smtClean="0"/>
              <a:t>брами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 </a:t>
            </a:r>
            <a:r>
              <a:rPr lang="ru-RU" dirty="0" err="1" smtClean="0"/>
              <a:t>Місто-фортеця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захоплене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. Так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використали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морського</a:t>
            </a:r>
            <a:r>
              <a:rPr lang="ru-RU" dirty="0" smtClean="0"/>
              <a:t> походу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9766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Козацький підводний човен</a:t>
            </a:r>
            <a:endParaRPr lang="ru-RU" dirty="0"/>
          </a:p>
        </p:txBody>
      </p:sp>
      <p:pic>
        <p:nvPicPr>
          <p:cNvPr id="4" name="Содержимое 3" descr="1433884543_choven-koz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0657" y="488345"/>
            <a:ext cx="9809110" cy="5284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u="sng" dirty="0" smtClean="0"/>
              <a:t>       </a:t>
            </a:r>
            <a:r>
              <a:rPr lang="ru-RU" b="1" u="sng" dirty="0" err="1" smtClean="0"/>
              <a:t>Іван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Вільха</a:t>
            </a:r>
            <a:r>
              <a:rPr lang="ru-RU" b="1" u="sng" dirty="0" smtClean="0"/>
              <a:t>: </a:t>
            </a:r>
            <a:r>
              <a:rPr lang="ru-RU" dirty="0" smtClean="0"/>
              <a:t>«</a:t>
            </a:r>
            <a:r>
              <a:rPr lang="ru-RU" dirty="0" smtClean="0"/>
              <a:t>На таких суднах 1595 року </a:t>
            </a:r>
            <a:r>
              <a:rPr lang="ru-RU" dirty="0" err="1" smtClean="0"/>
              <a:t>запорожці</a:t>
            </a:r>
            <a:r>
              <a:rPr lang="ru-RU" dirty="0" smtClean="0"/>
              <a:t> </a:t>
            </a:r>
            <a:r>
              <a:rPr lang="ru-RU" dirty="0" err="1" smtClean="0"/>
              <a:t>непомітно</a:t>
            </a:r>
            <a:r>
              <a:rPr lang="ru-RU" dirty="0" smtClean="0"/>
              <a:t> </a:t>
            </a:r>
            <a:r>
              <a:rPr lang="ru-RU" dirty="0" err="1" smtClean="0"/>
              <a:t>підійшли</a:t>
            </a:r>
            <a:r>
              <a:rPr lang="ru-RU" dirty="0" smtClean="0"/>
              <a:t> до </a:t>
            </a:r>
            <a:r>
              <a:rPr lang="ru-RU" dirty="0" err="1" smtClean="0"/>
              <a:t>т</a:t>
            </a:r>
            <a:r>
              <a:rPr lang="ru-RU" b="1" dirty="0" err="1" smtClean="0"/>
              <a:t>урецької</a:t>
            </a:r>
            <a:r>
              <a:rPr lang="ru-RU" b="1" dirty="0" smtClean="0"/>
              <a:t> </a:t>
            </a:r>
            <a:r>
              <a:rPr lang="ru-RU" b="1" dirty="0" err="1" smtClean="0"/>
              <a:t>фортеці</a:t>
            </a:r>
            <a:r>
              <a:rPr lang="ru-RU" b="1" dirty="0" smtClean="0"/>
              <a:t> Синоп</a:t>
            </a:r>
            <a:r>
              <a:rPr lang="ru-RU" dirty="0" smtClean="0"/>
              <a:t>. </a:t>
            </a:r>
            <a:r>
              <a:rPr lang="ru-RU" dirty="0" err="1" smtClean="0"/>
              <a:t>Вартові</a:t>
            </a:r>
            <a:r>
              <a:rPr lang="ru-RU" dirty="0" smtClean="0"/>
              <a:t> на </a:t>
            </a:r>
            <a:r>
              <a:rPr lang="ru-RU" dirty="0" err="1" smtClean="0"/>
              <a:t>бійницях</a:t>
            </a:r>
            <a:r>
              <a:rPr lang="ru-RU" dirty="0" smtClean="0"/>
              <a:t> </a:t>
            </a:r>
            <a:r>
              <a:rPr lang="ru-RU" dirty="0" err="1" smtClean="0"/>
              <a:t>скільки</a:t>
            </a:r>
            <a:r>
              <a:rPr lang="ru-RU" dirty="0" smtClean="0"/>
              <a:t> не </a:t>
            </a:r>
            <a:r>
              <a:rPr lang="ru-RU" dirty="0" err="1" smtClean="0"/>
              <a:t>вдивлялися</a:t>
            </a:r>
            <a:r>
              <a:rPr lang="ru-RU" dirty="0" smtClean="0"/>
              <a:t> у море,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підозрілого</a:t>
            </a:r>
            <a:r>
              <a:rPr lang="ru-RU" dirty="0" smtClean="0"/>
              <a:t> не </a:t>
            </a:r>
            <a:r>
              <a:rPr lang="ru-RU" dirty="0" err="1" smtClean="0"/>
              <a:t>бачили</a:t>
            </a:r>
            <a:r>
              <a:rPr lang="ru-RU" dirty="0" smtClean="0"/>
              <a:t>. Чайки ширяли над </a:t>
            </a:r>
            <a:r>
              <a:rPr lang="ru-RU" dirty="0" err="1" smtClean="0"/>
              <a:t>рибальськими</a:t>
            </a:r>
            <a:r>
              <a:rPr lang="ru-RU" dirty="0" smtClean="0"/>
              <a:t> фелюгами, </a:t>
            </a:r>
            <a:r>
              <a:rPr lang="ru-RU" dirty="0" err="1" smtClean="0"/>
              <a:t>вітер</a:t>
            </a:r>
            <a:r>
              <a:rPr lang="ru-RU" dirty="0" smtClean="0"/>
              <a:t> гнав до берега </a:t>
            </a:r>
            <a:r>
              <a:rPr lang="ru-RU" dirty="0" err="1" smtClean="0"/>
              <a:t>хвилю</a:t>
            </a:r>
            <a:r>
              <a:rPr lang="ru-RU" dirty="0" smtClean="0"/>
              <a:t> та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колоди</a:t>
            </a:r>
            <a:r>
              <a:rPr lang="ru-RU" dirty="0" smtClean="0"/>
              <a:t>. Правда, вони </a:t>
            </a:r>
            <a:r>
              <a:rPr lang="ru-RU" dirty="0" err="1" smtClean="0"/>
              <a:t>були</a:t>
            </a:r>
            <a:r>
              <a:rPr lang="ru-RU" dirty="0" smtClean="0"/>
              <a:t> не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звичайні</a:t>
            </a:r>
            <a:r>
              <a:rPr lang="ru-RU" dirty="0" smtClean="0"/>
              <a:t>: стояли </a:t>
            </a:r>
            <a:r>
              <a:rPr lang="ru-RU" dirty="0" err="1" smtClean="0"/>
              <a:t>сторчма</a:t>
            </a:r>
            <a:r>
              <a:rPr lang="ru-RU" dirty="0" smtClean="0"/>
              <a:t>, </a:t>
            </a:r>
            <a:r>
              <a:rPr lang="ru-RU" dirty="0" err="1" smtClean="0"/>
              <a:t>немов</a:t>
            </a:r>
            <a:r>
              <a:rPr lang="ru-RU" dirty="0" smtClean="0"/>
              <a:t> </a:t>
            </a:r>
            <a:r>
              <a:rPr lang="ru-RU" dirty="0" err="1" smtClean="0"/>
              <a:t>поплавці</a:t>
            </a:r>
            <a:r>
              <a:rPr lang="ru-RU" dirty="0" smtClean="0"/>
              <a:t>. Та </a:t>
            </a:r>
            <a:r>
              <a:rPr lang="ru-RU" dirty="0" err="1" smtClean="0"/>
              <a:t>хіба</a:t>
            </a:r>
            <a:r>
              <a:rPr lang="ru-RU" dirty="0" smtClean="0"/>
              <a:t> мало </a:t>
            </a:r>
            <a:r>
              <a:rPr lang="ru-RU" dirty="0" err="1" smtClean="0"/>
              <a:t>незвичайних</a:t>
            </a:r>
            <a:r>
              <a:rPr lang="ru-RU" dirty="0" smtClean="0"/>
              <a:t> речей </a:t>
            </a:r>
            <a:r>
              <a:rPr lang="ru-RU" dirty="0" err="1" smtClean="0"/>
              <a:t>викидало</a:t>
            </a:r>
            <a:r>
              <a:rPr lang="ru-RU" dirty="0" smtClean="0"/>
              <a:t> море на берег! І </a:t>
            </a:r>
            <a:r>
              <a:rPr lang="ru-RU" dirty="0" err="1" smtClean="0"/>
              <a:t>вартові</a:t>
            </a:r>
            <a:r>
              <a:rPr lang="ru-RU" dirty="0" smtClean="0"/>
              <a:t> </a:t>
            </a:r>
            <a:r>
              <a:rPr lang="ru-RU" dirty="0" err="1" smtClean="0"/>
              <a:t>напівсонно</a:t>
            </a:r>
            <a:r>
              <a:rPr lang="ru-RU" dirty="0" smtClean="0"/>
              <a:t> обходили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пости</a:t>
            </a:r>
            <a:r>
              <a:rPr lang="ru-RU" dirty="0" smtClean="0"/>
              <a:t>. Та </a:t>
            </a:r>
            <a:r>
              <a:rPr lang="ru-RU" dirty="0" err="1" smtClean="0"/>
              <a:t>раптом</a:t>
            </a:r>
            <a:r>
              <a:rPr lang="ru-RU" dirty="0" smtClean="0"/>
              <a:t> </a:t>
            </a:r>
            <a:r>
              <a:rPr lang="ru-RU" dirty="0" err="1" smtClean="0"/>
              <a:t>колоди</a:t>
            </a:r>
            <a:r>
              <a:rPr lang="ru-RU" dirty="0" smtClean="0"/>
              <a:t> почали </a:t>
            </a:r>
            <a:r>
              <a:rPr lang="ru-RU" dirty="0" err="1" smtClean="0"/>
              <a:t>виростати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води, </a:t>
            </a:r>
            <a:r>
              <a:rPr lang="ru-RU" dirty="0" err="1" smtClean="0"/>
              <a:t>і</a:t>
            </a:r>
            <a:r>
              <a:rPr lang="ru-RU" dirty="0" smtClean="0"/>
              <a:t> до берега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наближалися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 – не </a:t>
            </a:r>
            <a:r>
              <a:rPr lang="ru-RU" dirty="0" err="1" smtClean="0"/>
              <a:t>човни</a:t>
            </a:r>
            <a:r>
              <a:rPr lang="ru-RU" dirty="0" smtClean="0"/>
              <a:t>, </a:t>
            </a:r>
            <a:r>
              <a:rPr lang="ru-RU" dirty="0" err="1" smtClean="0"/>
              <a:t>скрині</a:t>
            </a:r>
            <a:r>
              <a:rPr lang="ru-RU" dirty="0" smtClean="0"/>
              <a:t> –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скрині</a:t>
            </a:r>
            <a:r>
              <a:rPr lang="ru-RU" dirty="0" smtClean="0"/>
              <a:t>… </a:t>
            </a:r>
            <a:r>
              <a:rPr lang="ru-RU" dirty="0" err="1" smtClean="0"/>
              <a:t>Відкривали</a:t>
            </a:r>
            <a:r>
              <a:rPr lang="ru-RU" dirty="0" smtClean="0"/>
              <a:t> </a:t>
            </a:r>
            <a:r>
              <a:rPr lang="ru-RU" dirty="0" err="1" smtClean="0"/>
              <a:t>стулки</a:t>
            </a:r>
            <a:r>
              <a:rPr lang="ru-RU" dirty="0" smtClean="0"/>
              <a:t> в колодах –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виходили</a:t>
            </a:r>
            <a:r>
              <a:rPr lang="ru-RU" dirty="0" smtClean="0"/>
              <a:t> </a:t>
            </a:r>
            <a:r>
              <a:rPr lang="ru-RU" dirty="0" err="1" smtClean="0"/>
              <a:t>запорозькі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. Коли турки </a:t>
            </a:r>
            <a:r>
              <a:rPr lang="ru-RU" dirty="0" err="1" smtClean="0"/>
              <a:t>отямилися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пізно</a:t>
            </a:r>
            <a:r>
              <a:rPr lang="ru-RU" dirty="0" smtClean="0"/>
              <a:t>. </a:t>
            </a:r>
            <a:r>
              <a:rPr lang="ru-RU" dirty="0" err="1" smtClean="0"/>
              <a:t>Сміливі</a:t>
            </a:r>
            <a:r>
              <a:rPr lang="ru-RU" dirty="0" smtClean="0"/>
              <a:t> </a:t>
            </a:r>
            <a:r>
              <a:rPr lang="ru-RU" dirty="0" err="1" smtClean="0"/>
              <a:t>відчайдухи</a:t>
            </a:r>
            <a:r>
              <a:rPr lang="ru-RU" dirty="0" smtClean="0"/>
              <a:t> </a:t>
            </a:r>
            <a:r>
              <a:rPr lang="ru-RU" dirty="0" err="1" smtClean="0"/>
              <a:t>захопили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В </a:t>
            </a:r>
            <a:r>
              <a:rPr lang="ru-RU" dirty="0" smtClean="0"/>
              <a:t>1820 </a:t>
            </a:r>
            <a:r>
              <a:rPr lang="ru-RU" dirty="0" err="1" smtClean="0"/>
              <a:t>році</a:t>
            </a:r>
            <a:r>
              <a:rPr lang="ru-RU" dirty="0" smtClean="0"/>
              <a:t> </a:t>
            </a:r>
            <a:r>
              <a:rPr lang="ru-RU" b="1" dirty="0" err="1" smtClean="0"/>
              <a:t>французький</a:t>
            </a:r>
            <a:r>
              <a:rPr lang="ru-RU" b="1" dirty="0" smtClean="0"/>
              <a:t> </a:t>
            </a:r>
            <a:r>
              <a:rPr lang="ru-RU" b="1" dirty="0" err="1" smtClean="0"/>
              <a:t>морський</a:t>
            </a:r>
            <a:r>
              <a:rPr lang="ru-RU" b="1" dirty="0" smtClean="0"/>
              <a:t> </a:t>
            </a:r>
            <a:r>
              <a:rPr lang="ru-RU" b="1" dirty="0" err="1" smtClean="0"/>
              <a:t>історик</a:t>
            </a:r>
            <a:r>
              <a:rPr lang="ru-RU" dirty="0" smtClean="0"/>
              <a:t> та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фахівець</a:t>
            </a:r>
            <a:r>
              <a:rPr lang="ru-RU" dirty="0" smtClean="0"/>
              <a:t> </a:t>
            </a:r>
            <a:r>
              <a:rPr lang="ru-RU" dirty="0" err="1" smtClean="0"/>
              <a:t>капітан</a:t>
            </a:r>
            <a:r>
              <a:rPr lang="ru-RU" dirty="0" smtClean="0"/>
              <a:t> </a:t>
            </a:r>
            <a:r>
              <a:rPr lang="ru-RU" b="1" u="sng" dirty="0" err="1" smtClean="0"/>
              <a:t>Монжері</a:t>
            </a:r>
            <a:r>
              <a:rPr lang="ru-RU" dirty="0" smtClean="0"/>
              <a:t> видав книгу </a:t>
            </a:r>
            <a:r>
              <a:rPr lang="ru-RU" b="1" i="1" dirty="0" smtClean="0"/>
              <a:t>«Про </a:t>
            </a:r>
            <a:r>
              <a:rPr lang="ru-RU" b="1" i="1" dirty="0" err="1" smtClean="0"/>
              <a:t>підводне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мореплавання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війну</a:t>
            </a:r>
            <a:r>
              <a:rPr lang="ru-RU" b="1" i="1" dirty="0" smtClean="0"/>
              <a:t>»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записи: «В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en-US" dirty="0" smtClean="0"/>
              <a:t>XVI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». За </a:t>
            </a:r>
            <a:r>
              <a:rPr lang="ru-RU" dirty="0" err="1" smtClean="0"/>
              <a:t>свідченням</a:t>
            </a:r>
            <a:r>
              <a:rPr lang="ru-RU" dirty="0" smtClean="0"/>
              <a:t> </a:t>
            </a:r>
            <a:r>
              <a:rPr lang="ru-RU" dirty="0" err="1" smtClean="0"/>
              <a:t>Монжері</a:t>
            </a:r>
            <a:r>
              <a:rPr lang="ru-RU" dirty="0" smtClean="0"/>
              <a:t>,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козацький</a:t>
            </a:r>
            <a:r>
              <a:rPr lang="ru-RU" dirty="0" smtClean="0"/>
              <a:t> </a:t>
            </a:r>
            <a:r>
              <a:rPr lang="ru-RU" dirty="0" err="1" smtClean="0"/>
              <a:t>підводний</a:t>
            </a:r>
            <a:r>
              <a:rPr lang="ru-RU" dirty="0" smtClean="0"/>
              <a:t> флот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200 </a:t>
            </a:r>
            <a:r>
              <a:rPr lang="ru-RU" dirty="0" err="1" smtClean="0"/>
              <a:t>років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для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уникнення</a:t>
            </a:r>
            <a:r>
              <a:rPr lang="ru-RU" dirty="0" smtClean="0"/>
              <a:t> </a:t>
            </a:r>
            <a:r>
              <a:rPr lang="ru-RU" dirty="0" err="1" smtClean="0"/>
              <a:t>сутичок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турецькими</a:t>
            </a:r>
            <a:r>
              <a:rPr lang="ru-RU" dirty="0" smtClean="0"/>
              <a:t> галерами, на переходах в район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при </a:t>
            </a:r>
            <a:r>
              <a:rPr lang="ru-RU" dirty="0" err="1" smtClean="0"/>
              <a:t>повернення</a:t>
            </a:r>
            <a:r>
              <a:rPr lang="ru-RU" dirty="0" smtClean="0"/>
              <a:t> на </a:t>
            </a:r>
            <a:r>
              <a:rPr lang="ru-RU" dirty="0" err="1" smtClean="0"/>
              <a:t>Січ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5092"/>
            <a:ext cx="10515600" cy="5854889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Сторінка з книги </a:t>
            </a:r>
            <a:r>
              <a:rPr lang="uk-UA" dirty="0" err="1" smtClean="0"/>
              <a:t>Монжері</a:t>
            </a:r>
            <a:endParaRPr lang="ru-RU" dirty="0"/>
          </a:p>
        </p:txBody>
      </p:sp>
      <p:pic>
        <p:nvPicPr>
          <p:cNvPr id="4" name="Содержимое 3" descr="1433884359_monzher.jpg"/>
          <p:cNvPicPr>
            <a:picLocks noChangeAspect="1"/>
          </p:cNvPicPr>
          <p:nvPr/>
        </p:nvPicPr>
        <p:blipFill>
          <a:blip r:embed="rId2" cstate="print"/>
          <a:srcRect l="3000" t="981" r="5250" b="11738"/>
          <a:stretch>
            <a:fillRect/>
          </a:stretch>
        </p:blipFill>
        <p:spPr>
          <a:xfrm>
            <a:off x="3875963" y="600502"/>
            <a:ext cx="4556812" cy="4954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Ось </a:t>
            </a:r>
            <a:r>
              <a:rPr lang="ru-RU" dirty="0" smtClean="0"/>
              <a:t>як </a:t>
            </a:r>
            <a:r>
              <a:rPr lang="ru-RU" dirty="0" err="1" smtClean="0"/>
              <a:t>описує</a:t>
            </a:r>
            <a:r>
              <a:rPr lang="ru-RU" dirty="0" smtClean="0"/>
              <a:t> 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запорізькими</a:t>
            </a:r>
            <a:r>
              <a:rPr lang="ru-RU" b="1" dirty="0" smtClean="0"/>
              <a:t> </a:t>
            </a:r>
            <a:r>
              <a:rPr lang="ru-RU" b="1" dirty="0" err="1" smtClean="0"/>
              <a:t>козаками</a:t>
            </a:r>
            <a:r>
              <a:rPr lang="ru-RU" b="1" dirty="0" smtClean="0"/>
              <a:t> </a:t>
            </a:r>
            <a:r>
              <a:rPr lang="ru-RU" b="1" dirty="0" err="1" smtClean="0"/>
              <a:t>підводних</a:t>
            </a:r>
            <a:r>
              <a:rPr lang="ru-RU" b="1" dirty="0" smtClean="0"/>
              <a:t> </a:t>
            </a:r>
            <a:r>
              <a:rPr lang="ru-RU" b="1" dirty="0" err="1" smtClean="0"/>
              <a:t>човнів</a:t>
            </a:r>
            <a:r>
              <a:rPr lang="ru-RU" dirty="0" smtClean="0"/>
              <a:t> </a:t>
            </a:r>
            <a:r>
              <a:rPr lang="ru-RU" dirty="0" err="1" smtClean="0"/>
              <a:t>О.Калініченко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книзі</a:t>
            </a:r>
            <a:r>
              <a:rPr lang="ru-RU" dirty="0" smtClean="0"/>
              <a:t> «Когорта»: «</a:t>
            </a:r>
            <a:r>
              <a:rPr lang="ru-RU" dirty="0" err="1" smtClean="0"/>
              <a:t>Запорізькі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,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подолавши</a:t>
            </a:r>
            <a:r>
              <a:rPr lang="ru-RU" dirty="0" smtClean="0"/>
              <a:t> пороги на чайках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підійшовши</a:t>
            </a:r>
            <a:r>
              <a:rPr lang="ru-RU" dirty="0" smtClean="0"/>
              <a:t> до Чорного моря, в очеретах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переобладнують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чайок</a:t>
            </a:r>
            <a:r>
              <a:rPr lang="ru-RU" dirty="0" smtClean="0"/>
              <a:t> для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борт до борту </a:t>
            </a:r>
            <a:r>
              <a:rPr lang="ru-RU" dirty="0" err="1" smtClean="0"/>
              <a:t>ставляться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чайки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нахиляються</a:t>
            </a:r>
            <a:r>
              <a:rPr lang="ru-RU" dirty="0" smtClean="0"/>
              <a:t> одна до </a:t>
            </a:r>
            <a:r>
              <a:rPr lang="ru-RU" dirty="0" err="1" smtClean="0"/>
              <a:t>одної</a:t>
            </a:r>
            <a:r>
              <a:rPr lang="ru-RU" dirty="0" smtClean="0"/>
              <a:t> на 90 </a:t>
            </a:r>
            <a:r>
              <a:rPr lang="ru-RU" dirty="0" err="1" smtClean="0"/>
              <a:t>градусів</a:t>
            </a:r>
            <a:r>
              <a:rPr lang="ru-RU" dirty="0" smtClean="0"/>
              <a:t> так, </a:t>
            </a:r>
            <a:r>
              <a:rPr lang="ru-RU" dirty="0" err="1" smtClean="0"/>
              <a:t>що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бортів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днищем.</a:t>
            </a:r>
          </a:p>
          <a:p>
            <a:pPr algn="just">
              <a:buNone/>
            </a:pPr>
            <a:r>
              <a:rPr lang="ru-RU" dirty="0" smtClean="0"/>
              <a:t>          В </a:t>
            </a:r>
            <a:r>
              <a:rPr lang="ru-RU" dirty="0" smtClean="0"/>
              <a:t>такому </a:t>
            </a:r>
            <a:r>
              <a:rPr lang="ru-RU" dirty="0" err="1" smtClean="0"/>
              <a:t>положенні</a:t>
            </a:r>
            <a:r>
              <a:rPr lang="ru-RU" dirty="0" smtClean="0"/>
              <a:t> чайки </a:t>
            </a:r>
            <a:r>
              <a:rPr lang="ru-RU" dirty="0" err="1" smtClean="0"/>
              <a:t>скріпляються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бортовий</a:t>
            </a:r>
            <a:r>
              <a:rPr lang="ru-RU" dirty="0" smtClean="0"/>
              <a:t> </a:t>
            </a:r>
            <a:r>
              <a:rPr lang="ru-RU" dirty="0" err="1" smtClean="0"/>
              <a:t>стик</a:t>
            </a:r>
            <a:r>
              <a:rPr lang="ru-RU" dirty="0" smtClean="0"/>
              <a:t> конопатиться.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в'язанки</a:t>
            </a:r>
            <a:r>
              <a:rPr lang="ru-RU" dirty="0" smtClean="0"/>
              <a:t> очерету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у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, а весь </a:t>
            </a:r>
            <a:r>
              <a:rPr lang="ru-RU" dirty="0" err="1" smtClean="0"/>
              <a:t>твердий</a:t>
            </a:r>
            <a:r>
              <a:rPr lang="ru-RU" dirty="0" smtClean="0"/>
              <a:t> </a:t>
            </a:r>
            <a:r>
              <a:rPr lang="ru-RU" dirty="0" err="1" smtClean="0"/>
              <a:t>баласт</a:t>
            </a:r>
            <a:r>
              <a:rPr lang="ru-RU" dirty="0" smtClean="0"/>
              <a:t> </a:t>
            </a:r>
            <a:r>
              <a:rPr lang="ru-RU" dirty="0" err="1" smtClean="0"/>
              <a:t>переміщається</a:t>
            </a:r>
            <a:r>
              <a:rPr lang="ru-RU" dirty="0" smtClean="0"/>
              <a:t> вниз </a:t>
            </a:r>
            <a:r>
              <a:rPr lang="ru-RU" dirty="0" err="1" smtClean="0"/>
              <a:t>побортно</a:t>
            </a:r>
            <a:r>
              <a:rPr lang="ru-RU" dirty="0" smtClean="0"/>
              <a:t>. </a:t>
            </a:r>
            <a:r>
              <a:rPr lang="ru-RU" dirty="0" err="1" smtClean="0"/>
              <a:t>Носові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кормові</a:t>
            </a:r>
            <a:r>
              <a:rPr lang="ru-RU" dirty="0" smtClean="0"/>
              <a:t> </a:t>
            </a:r>
            <a:r>
              <a:rPr lang="ru-RU" dirty="0" err="1" smtClean="0"/>
              <a:t>стерна</a:t>
            </a:r>
            <a:r>
              <a:rPr lang="ru-RU" dirty="0" smtClean="0"/>
              <a:t> (</a:t>
            </a:r>
            <a:r>
              <a:rPr lang="ru-RU" dirty="0" err="1" smtClean="0"/>
              <a:t>рулі</a:t>
            </a:r>
            <a:r>
              <a:rPr lang="ru-RU" dirty="0" smtClean="0"/>
              <a:t>) </a:t>
            </a:r>
            <a:r>
              <a:rPr lang="ru-RU" dirty="0" err="1" smtClean="0"/>
              <a:t>чайок</a:t>
            </a:r>
            <a:r>
              <a:rPr lang="ru-RU" dirty="0" smtClean="0"/>
              <a:t>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на </a:t>
            </a:r>
            <a:r>
              <a:rPr lang="ru-RU" dirty="0" err="1" smtClean="0"/>
              <a:t>горизонтальні</a:t>
            </a:r>
            <a:r>
              <a:rPr lang="ru-RU" dirty="0" smtClean="0"/>
              <a:t> </a:t>
            </a:r>
            <a:r>
              <a:rPr lang="ru-RU" dirty="0" err="1" smtClean="0"/>
              <a:t>рулі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645</Words>
  <Application>Microsoft Office PowerPoint</Application>
  <PresentationFormat>Произвольный</PresentationFormat>
  <Paragraphs>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Офисная тема</vt:lpstr>
      <vt:lpstr>  судномодельний гурток НВК  презентує заняття основного рівня  </vt:lpstr>
      <vt:lpstr>Козацький підводний човен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Пишаймося, бо ми того варті!  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14</cp:revision>
  <dcterms:created xsi:type="dcterms:W3CDTF">2020-04-22T13:01:29Z</dcterms:created>
  <dcterms:modified xsi:type="dcterms:W3CDTF">2020-07-23T13:58:44Z</dcterms:modified>
</cp:coreProperties>
</file>