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74" r:id="rId2"/>
    <p:sldId id="269" r:id="rId3"/>
    <p:sldId id="278" r:id="rId4"/>
    <p:sldId id="276" r:id="rId5"/>
    <p:sldId id="282" r:id="rId6"/>
    <p:sldId id="275" r:id="rId7"/>
    <p:sldId id="277" r:id="rId8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noProof="0" smtClean="0"/>
              <a:t>Образец текста</a:t>
            </a:r>
          </a:p>
          <a:p>
            <a:pPr lvl="1"/>
            <a:r>
              <a:rPr lang="uk-UA" altLang="ru-RU" noProof="0" smtClean="0"/>
              <a:t>Второй уровень</a:t>
            </a:r>
          </a:p>
          <a:p>
            <a:pPr lvl="2"/>
            <a:r>
              <a:rPr lang="uk-UA" altLang="ru-RU" noProof="0" smtClean="0"/>
              <a:t>Третий уровень</a:t>
            </a:r>
          </a:p>
          <a:p>
            <a:pPr lvl="3"/>
            <a:r>
              <a:rPr lang="uk-UA" altLang="ru-RU" noProof="0" smtClean="0"/>
              <a:t>Четвертый уровень</a:t>
            </a:r>
          </a:p>
          <a:p>
            <a:pPr lvl="4"/>
            <a:r>
              <a:rPr lang="uk-UA" alt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5FDCC7B-F16F-4B42-AC3F-2A09F54E45A5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5 w 717"/>
                <a:gd name="T1" fmla="*/ 845 h 845"/>
                <a:gd name="T2" fmla="*/ 735 w 717"/>
                <a:gd name="T3" fmla="*/ 821 h 845"/>
                <a:gd name="T4" fmla="*/ 592 w 717"/>
                <a:gd name="T5" fmla="*/ 605 h 845"/>
                <a:gd name="T6" fmla="*/ 415 w 717"/>
                <a:gd name="T7" fmla="*/ 396 h 845"/>
                <a:gd name="T8" fmla="*/ 23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8 w 717"/>
                <a:gd name="T15" fmla="*/ 198 h 845"/>
                <a:gd name="T16" fmla="*/ 409 w 717"/>
                <a:gd name="T17" fmla="*/ 408 h 845"/>
                <a:gd name="T18" fmla="*/ 586 w 717"/>
                <a:gd name="T19" fmla="*/ 623 h 845"/>
                <a:gd name="T20" fmla="*/ 735 w 717"/>
                <a:gd name="T21" fmla="*/ 845 h 845"/>
                <a:gd name="T22" fmla="*/ 73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6 w 407"/>
                <a:gd name="T1" fmla="*/ 414 h 414"/>
                <a:gd name="T2" fmla="*/ 416 w 407"/>
                <a:gd name="T3" fmla="*/ 396 h 414"/>
                <a:gd name="T4" fmla="*/ 23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5 w 407"/>
                <a:gd name="T13" fmla="*/ 204 h 414"/>
                <a:gd name="T14" fmla="*/ 416 w 407"/>
                <a:gd name="T15" fmla="*/ 414 h 414"/>
                <a:gd name="T16" fmla="*/ 41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4 w 586"/>
                <a:gd name="T1" fmla="*/ 0 h 599"/>
                <a:gd name="T2" fmla="*/ 586 w 586"/>
                <a:gd name="T3" fmla="*/ 0 h 599"/>
                <a:gd name="T4" fmla="*/ 416 w 586"/>
                <a:gd name="T5" fmla="*/ 132 h 599"/>
                <a:gd name="T6" fmla="*/ 26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6 w 586"/>
                <a:gd name="T17" fmla="*/ 282 h 599"/>
                <a:gd name="T18" fmla="*/ 422 w 586"/>
                <a:gd name="T19" fmla="*/ 138 h 599"/>
                <a:gd name="T20" fmla="*/ 604 w 586"/>
                <a:gd name="T21" fmla="*/ 0 h 599"/>
                <a:gd name="T22" fmla="*/ 60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8 w 269"/>
                <a:gd name="T1" fmla="*/ 0 h 252"/>
                <a:gd name="T2" fmla="*/ 26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8 w 269"/>
                <a:gd name="T15" fmla="*/ 0 h 252"/>
                <a:gd name="T16" fmla="*/ 27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uk-UA" altLang="ru-RU" noProof="0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uk-UA" altLang="ru-RU" noProof="0" smtClean="0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3C1C-451B-4285-B157-9D0CFC523279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7705706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CDD3F-CB11-4680-AFFE-AA9EDE88D4B4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9565774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3B523-D002-4322-9292-0789976F8A69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23038400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E1EAE-B577-40DD-A476-3C4334B914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06027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74A79-58DA-419B-9B4A-B81053F5A8A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639148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E3741-B95A-475E-810B-A8681F9996B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7829426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077C-25DB-4DFB-B51B-C32A3311D82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6969024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DCC8-CAA5-4C6C-9BBA-E7E7E6C8E2F7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436734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C32DF-C954-4970-B67E-19128F991048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0729597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D4BDC-39EA-4BEC-9D27-D59361278E8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8574422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D7691-354F-4601-AADF-143D4353AC1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68056874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E7941-D454-4A2D-941C-B6C41A46F9F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7195714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5 w 717"/>
                <a:gd name="T1" fmla="*/ 845 h 845"/>
                <a:gd name="T2" fmla="*/ 735 w 717"/>
                <a:gd name="T3" fmla="*/ 821 h 845"/>
                <a:gd name="T4" fmla="*/ 592 w 717"/>
                <a:gd name="T5" fmla="*/ 605 h 845"/>
                <a:gd name="T6" fmla="*/ 415 w 717"/>
                <a:gd name="T7" fmla="*/ 396 h 845"/>
                <a:gd name="T8" fmla="*/ 23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8 w 717"/>
                <a:gd name="T15" fmla="*/ 198 h 845"/>
                <a:gd name="T16" fmla="*/ 409 w 717"/>
                <a:gd name="T17" fmla="*/ 408 h 845"/>
                <a:gd name="T18" fmla="*/ 586 w 717"/>
                <a:gd name="T19" fmla="*/ 623 h 845"/>
                <a:gd name="T20" fmla="*/ 735 w 717"/>
                <a:gd name="T21" fmla="*/ 845 h 845"/>
                <a:gd name="T22" fmla="*/ 73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6 w 407"/>
                <a:gd name="T1" fmla="*/ 414 h 414"/>
                <a:gd name="T2" fmla="*/ 416 w 407"/>
                <a:gd name="T3" fmla="*/ 396 h 414"/>
                <a:gd name="T4" fmla="*/ 23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5 w 407"/>
                <a:gd name="T13" fmla="*/ 204 h 414"/>
                <a:gd name="T14" fmla="*/ 416 w 407"/>
                <a:gd name="T15" fmla="*/ 414 h 414"/>
                <a:gd name="T16" fmla="*/ 41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4 w 586"/>
                <a:gd name="T1" fmla="*/ 0 h 599"/>
                <a:gd name="T2" fmla="*/ 586 w 586"/>
                <a:gd name="T3" fmla="*/ 0 h 599"/>
                <a:gd name="T4" fmla="*/ 416 w 586"/>
                <a:gd name="T5" fmla="*/ 132 h 599"/>
                <a:gd name="T6" fmla="*/ 26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6 w 586"/>
                <a:gd name="T17" fmla="*/ 282 h 599"/>
                <a:gd name="T18" fmla="*/ 422 w 586"/>
                <a:gd name="T19" fmla="*/ 138 h 599"/>
                <a:gd name="T20" fmla="*/ 604 w 586"/>
                <a:gd name="T21" fmla="*/ 0 h 599"/>
                <a:gd name="T22" fmla="*/ 60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8 w 269"/>
                <a:gd name="T1" fmla="*/ 0 h 252"/>
                <a:gd name="T2" fmla="*/ 26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8 w 269"/>
                <a:gd name="T15" fmla="*/ 0 h 252"/>
                <a:gd name="T16" fmla="*/ 27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заголовка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183026A-A9A5-4A3F-BF07-CCDE7F276605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текста</a:t>
            </a:r>
          </a:p>
          <a:p>
            <a:pPr lvl="1"/>
            <a:r>
              <a:rPr lang="uk-UA" altLang="ru-RU" smtClean="0"/>
              <a:t>Второй уровень</a:t>
            </a:r>
          </a:p>
          <a:p>
            <a:pPr lvl="2"/>
            <a:r>
              <a:rPr lang="uk-UA" altLang="ru-RU" smtClean="0"/>
              <a:t>Третий уровень</a:t>
            </a:r>
          </a:p>
          <a:p>
            <a:pPr lvl="3"/>
            <a:r>
              <a:rPr lang="uk-UA" altLang="ru-RU" smtClean="0"/>
              <a:t>Четвертый уровень</a:t>
            </a:r>
          </a:p>
          <a:p>
            <a:pPr lvl="4"/>
            <a:r>
              <a:rPr lang="uk-UA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3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hyperlink" Target="http://pdd.ua/ua/33/7.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dd.ua/ua/33/4.16/" TargetMode="External"/><Relationship Id="rId5" Type="http://schemas.openxmlformats.org/officeDocument/2006/relationships/image" Target="../media/image10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hyperlink" Target="http://pdd.ua/ua/33/7.8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://pdd.ua/ua/33/4.16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pdd.ua/ua/33/7.8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696200" cy="1143000"/>
          </a:xfrm>
        </p:spPr>
        <p:txBody>
          <a:bodyPr/>
          <a:lstStyle/>
          <a:p>
            <a:pPr>
              <a:defRPr/>
            </a:pPr>
            <a:r>
              <a:rPr lang="uk-UA" altLang="ru-RU" sz="36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ІНФОРМАЦІЙНО-ВКАЗІВНІ ЗНАКИ</a:t>
            </a:r>
            <a:endParaRPr lang="ru-RU" altLang="ru-RU" sz="3600" b="1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5123" name="Прямоугольник 3"/>
          <p:cNvSpPr>
            <a:spLocks noChangeArrowheads="1"/>
          </p:cNvSpPr>
          <p:nvPr/>
        </p:nvSpPr>
        <p:spPr bwMode="auto">
          <a:xfrm>
            <a:off x="4356100" y="5229225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i="1" dirty="0"/>
              <a:t> </a:t>
            </a:r>
            <a:r>
              <a:rPr lang="ru-RU" altLang="ru-RU" sz="2000" i="1" dirty="0" err="1"/>
              <a:t>Заняття</a:t>
            </a:r>
            <a:r>
              <a:rPr lang="ru-RU" altLang="ru-RU" sz="2000" i="1" dirty="0"/>
              <a:t> </a:t>
            </a:r>
            <a:r>
              <a:rPr lang="ru-RU" altLang="ru-RU" sz="2000" i="1" dirty="0" smtClean="0"/>
              <a:t>5</a:t>
            </a:r>
            <a:endParaRPr lang="ru-RU" altLang="ru-RU" sz="2000" i="1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i="1" dirty="0" err="1"/>
              <a:t>Підготував</a:t>
            </a:r>
            <a:r>
              <a:rPr lang="ru-RU" altLang="ru-RU" sz="2000" i="1" dirty="0"/>
              <a:t>: </a:t>
            </a:r>
            <a:r>
              <a:rPr lang="ru-RU" altLang="ru-RU" sz="2000" i="1" dirty="0" err="1"/>
              <a:t>Ремизовський</a:t>
            </a:r>
            <a:r>
              <a:rPr lang="ru-RU" altLang="ru-RU" sz="2000" i="1" dirty="0"/>
              <a:t>    Василь </a:t>
            </a:r>
            <a:r>
              <a:rPr lang="ru-RU" altLang="ru-RU" sz="2000" i="1" dirty="0" err="1"/>
              <a:t>Васильович</a:t>
            </a:r>
            <a:endParaRPr lang="ru-RU" altLang="ru-RU" sz="20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060848"/>
            <a:ext cx="3024336" cy="15121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2456892"/>
            <a:ext cx="2420466" cy="121023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933056"/>
            <a:ext cx="1556370" cy="155637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741" y="3667125"/>
            <a:ext cx="1046607" cy="15621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63538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4800" dirty="0" smtClean="0">
                <a:solidFill>
                  <a:srgbClr val="FFC000"/>
                </a:solidFill>
                <a:effectLst/>
              </a:rPr>
              <a:t/>
            </a:r>
            <a:br>
              <a:rPr lang="uk-UA" altLang="ru-RU" sz="4800" dirty="0" smtClean="0">
                <a:solidFill>
                  <a:srgbClr val="FFC000"/>
                </a:solidFill>
                <a:effectLst/>
              </a:rPr>
            </a:br>
            <a:r>
              <a:rPr lang="ru-RU" sz="4800" b="1" dirty="0"/>
              <a:t>Напрямки </a:t>
            </a:r>
            <a:r>
              <a:rPr lang="ru-RU" sz="4800" b="1" dirty="0" err="1"/>
              <a:t>руху</a:t>
            </a:r>
            <a:r>
              <a:rPr lang="ru-RU" sz="4800" b="1" dirty="0"/>
              <a:t> по </a:t>
            </a:r>
            <a:r>
              <a:rPr lang="ru-RU" sz="4800" b="1" dirty="0" err="1" smtClean="0"/>
              <a:t>смугах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uk-UA" altLang="ru-RU" sz="4800" dirty="0">
                <a:solidFill>
                  <a:srgbClr val="FFC000"/>
                </a:solidFill>
                <a:effectLst/>
              </a:rPr>
              <a:t/>
            </a:r>
            <a:br>
              <a:rPr lang="uk-UA" altLang="ru-RU" sz="4800" dirty="0">
                <a:solidFill>
                  <a:srgbClr val="FFC000"/>
                </a:solidFill>
                <a:effectLst/>
              </a:rPr>
            </a:br>
            <a:endParaRPr lang="uk-UA" altLang="ru-RU" sz="4800" dirty="0" smtClean="0">
              <a:solidFill>
                <a:srgbClr val="33CC33"/>
              </a:solidFill>
            </a:endParaRP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1052175" y="2708275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ru-RU" sz="2800" dirty="0" smtClean="0"/>
              <a:t>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altLang="ru-RU" sz="2800" dirty="0" smtClean="0">
                <a:solidFill>
                  <a:schemeClr val="folHlink"/>
                </a:solidFill>
              </a:rPr>
              <a:t>  </a:t>
            </a:r>
            <a:endParaRPr lang="uk-UA" alt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3068300" y="3429000"/>
            <a:ext cx="4038600" cy="4530725"/>
          </a:xfrm>
        </p:spPr>
        <p:txBody>
          <a:bodyPr/>
          <a:lstStyle/>
          <a:p>
            <a:pPr lvl="4" eaLnBrk="1" hangingPunct="1">
              <a:lnSpc>
                <a:spcPct val="90000"/>
              </a:lnSpc>
              <a:defRPr/>
            </a:pPr>
            <a:r>
              <a:rPr lang="en-US" altLang="ru-RU" sz="1600" dirty="0" smtClean="0"/>
              <a:t>  </a:t>
            </a:r>
            <a:endParaRPr lang="uk-UA" alt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lvl="2" eaLnBrk="1" hangingPunct="1">
              <a:lnSpc>
                <a:spcPct val="90000"/>
              </a:lnSpc>
              <a:defRPr/>
            </a:pPr>
            <a:endParaRPr lang="uk-UA" alt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altLang="ru-RU" sz="2800" dirty="0" smtClean="0">
                <a:solidFill>
                  <a:schemeClr val="folHlink"/>
                </a:solidFill>
              </a:rPr>
              <a:t>    </a:t>
            </a:r>
            <a:endParaRPr lang="uk-UA" altLang="ru-RU" sz="1600" dirty="0">
              <a:solidFill>
                <a:srgbClr val="FFC000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2178238"/>
            <a:ext cx="3257550" cy="16287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994" y="2073906"/>
            <a:ext cx="3945227" cy="221919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5085184"/>
            <a:ext cx="907300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800" b="0" dirty="0" err="1">
                <a:latin typeface="Arial" panose="020B0604020202020204" pitchFamily="34" charset="0"/>
              </a:rPr>
              <a:t>П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оказує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кількість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смуг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перехресті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дозволені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напрямки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руху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кожній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 них.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дозволяє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поворот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ліворуч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крайньої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лівої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смуги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то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він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дозволяє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й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розворот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цієї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смуги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знака,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встановлений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перед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перехрестям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поширюється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все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перехрестя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наступні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знаки       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установлені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ньому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не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дають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вказівок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1026" name="Picture 2" descr="https://vodiy.ua/media/uploads/5.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3807" y="-358944"/>
            <a:ext cx="3905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Знак 5.18 &quot;Напрямок руху по смузі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695" y="-35894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372200" y="6069494"/>
            <a:ext cx="342900" cy="2286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311" y="6042600"/>
            <a:ext cx="228600" cy="228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  <p:bldP spid="512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99256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err="1"/>
              <a:t>Використання</a:t>
            </a:r>
            <a:r>
              <a:rPr lang="ru-RU" sz="4800" b="1" dirty="0"/>
              <a:t> </a:t>
            </a:r>
            <a:r>
              <a:rPr lang="ru-RU" sz="4800" b="1" dirty="0" err="1"/>
              <a:t>смуги</a:t>
            </a:r>
            <a:r>
              <a:rPr lang="ru-RU" sz="4800" b="1" dirty="0"/>
              <a:t> </a:t>
            </a:r>
            <a:r>
              <a:rPr lang="ru-RU" sz="4800" b="1" dirty="0" err="1"/>
              <a:t>руху</a:t>
            </a:r>
            <a:r>
              <a:rPr lang="ru-RU" sz="4800" b="1" dirty="0"/>
              <a:t> </a:t>
            </a:r>
            <a:br>
              <a:rPr lang="ru-RU" sz="4800" b="1" dirty="0"/>
            </a:br>
            <a:endParaRPr lang="uk-UA" altLang="ru-RU" sz="4800" dirty="0" smtClean="0">
              <a:solidFill>
                <a:srgbClr val="33CC33"/>
              </a:solidFill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02285"/>
            <a:ext cx="8101013" cy="4997450"/>
          </a:xfrm>
        </p:spPr>
        <p:txBody>
          <a:bodyPr/>
          <a:lstStyle/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r>
              <a:rPr lang="ru-RU" sz="1800" dirty="0" smtClean="0"/>
              <a:t>  </a:t>
            </a:r>
            <a:r>
              <a:rPr lang="ru-RU" sz="1800" dirty="0" smtClean="0"/>
              <a:t>Знак </a:t>
            </a:r>
            <a:r>
              <a:rPr lang="ru-RU" sz="1800" dirty="0" err="1" smtClean="0"/>
              <a:t>інформує</a:t>
            </a:r>
            <a:r>
              <a:rPr lang="ru-RU" sz="1800" dirty="0" smtClean="0"/>
              <a:t> </a:t>
            </a:r>
            <a:r>
              <a:rPr lang="ru-RU" sz="1800" dirty="0" err="1"/>
              <a:t>водіїв</a:t>
            </a:r>
            <a:r>
              <a:rPr lang="ru-RU" sz="1800" dirty="0"/>
              <a:t> про </a:t>
            </a:r>
            <a:r>
              <a:rPr lang="ru-RU" sz="1800" dirty="0" err="1"/>
              <a:t>використання</a:t>
            </a:r>
            <a:r>
              <a:rPr lang="ru-RU" sz="1800" dirty="0"/>
              <a:t> </a:t>
            </a:r>
            <a:r>
              <a:rPr lang="ru-RU" sz="1800" dirty="0" err="1"/>
              <a:t>смуги</a:t>
            </a:r>
            <a:r>
              <a:rPr lang="ru-RU" sz="1800" dirty="0"/>
              <a:t> для </a:t>
            </a:r>
            <a:r>
              <a:rPr lang="ru-RU" sz="1800" dirty="0" err="1"/>
              <a:t>руху</a:t>
            </a:r>
            <a:r>
              <a:rPr lang="ru-RU" sz="1800" dirty="0"/>
              <a:t> </a:t>
            </a:r>
            <a:r>
              <a:rPr lang="ru-RU" sz="1800" dirty="0" err="1"/>
              <a:t>тільки</a:t>
            </a:r>
            <a:r>
              <a:rPr lang="ru-RU" sz="1800" dirty="0"/>
              <a:t> </a:t>
            </a:r>
            <a:r>
              <a:rPr lang="ru-RU" sz="1800" dirty="0" err="1"/>
              <a:t>певних</a:t>
            </a:r>
            <a:r>
              <a:rPr lang="ru-RU" sz="1800" dirty="0"/>
              <a:t> </a:t>
            </a:r>
            <a:r>
              <a:rPr lang="ru-RU" sz="1800" dirty="0" err="1"/>
              <a:t>видів</a:t>
            </a:r>
            <a:r>
              <a:rPr lang="ru-RU" sz="1800" dirty="0"/>
              <a:t> </a:t>
            </a:r>
            <a:r>
              <a:rPr lang="ru-RU" sz="1800" dirty="0" err="1"/>
              <a:t>транспортних</a:t>
            </a:r>
            <a:r>
              <a:rPr lang="ru-RU" sz="1800" dirty="0"/>
              <a:t> </a:t>
            </a:r>
            <a:r>
              <a:rPr lang="ru-RU" sz="1800" dirty="0" err="1"/>
              <a:t>засобів</a:t>
            </a:r>
            <a:r>
              <a:rPr lang="ru-RU" sz="1800" dirty="0"/>
              <a:t> у </a:t>
            </a:r>
            <a:r>
              <a:rPr lang="ru-RU" sz="1800" dirty="0" err="1"/>
              <a:t>зазначених</a:t>
            </a:r>
            <a:r>
              <a:rPr lang="ru-RU" sz="1800" dirty="0"/>
              <a:t> </a:t>
            </a:r>
            <a:r>
              <a:rPr lang="ru-RU" sz="1800" dirty="0" err="1"/>
              <a:t>напрямках</a:t>
            </a:r>
            <a:r>
              <a:rPr lang="ru-RU" sz="1800" dirty="0"/>
              <a:t>. </a:t>
            </a:r>
            <a:r>
              <a:rPr lang="ru-RU" sz="1800" dirty="0" err="1"/>
              <a:t>Якщо</a:t>
            </a:r>
            <a:r>
              <a:rPr lang="ru-RU" sz="1800" dirty="0"/>
              <a:t> на </a:t>
            </a:r>
            <a:r>
              <a:rPr lang="ru-RU" sz="1800" dirty="0" err="1"/>
              <a:t>знакові</a:t>
            </a:r>
            <a:r>
              <a:rPr lang="ru-RU" sz="1800" dirty="0"/>
              <a:t> </a:t>
            </a:r>
            <a:r>
              <a:rPr lang="ru-RU" sz="1800" dirty="0" err="1"/>
              <a:t>зображено</a:t>
            </a:r>
            <a:r>
              <a:rPr lang="ru-RU" sz="1800" dirty="0"/>
              <a:t> знак,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забороняє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рух</a:t>
            </a:r>
            <a:r>
              <a:rPr lang="ru-RU" sz="1800" dirty="0"/>
              <a:t> будь-</a:t>
            </a:r>
            <a:r>
              <a:rPr lang="ru-RU" sz="1800" dirty="0" err="1"/>
              <a:t>яким</a:t>
            </a:r>
            <a:r>
              <a:rPr lang="ru-RU" sz="1800" dirty="0"/>
              <a:t> </a:t>
            </a:r>
            <a:r>
              <a:rPr lang="ru-RU" sz="1800" dirty="0" err="1"/>
              <a:t>транспортним</a:t>
            </a:r>
            <a:r>
              <a:rPr lang="ru-RU" sz="1800" dirty="0"/>
              <a:t> </a:t>
            </a:r>
            <a:r>
              <a:rPr lang="ru-RU" sz="1800" dirty="0" err="1"/>
              <a:t>засобам</a:t>
            </a:r>
            <a:r>
              <a:rPr lang="ru-RU" sz="1800" dirty="0"/>
              <a:t>, </a:t>
            </a:r>
            <a:r>
              <a:rPr lang="ru-RU" sz="1800" dirty="0" err="1"/>
              <a:t>рух</a:t>
            </a:r>
            <a:r>
              <a:rPr lang="ru-RU" sz="1800" dirty="0"/>
              <a:t> </a:t>
            </a:r>
            <a:r>
              <a:rPr lang="ru-RU" sz="1800" dirty="0" err="1"/>
              <a:t>цих</a:t>
            </a:r>
            <a:r>
              <a:rPr lang="ru-RU" sz="1800" dirty="0"/>
              <a:t> </a:t>
            </a:r>
            <a:r>
              <a:rPr lang="ru-RU" sz="1800" dirty="0" err="1"/>
              <a:t>транспортних</a:t>
            </a:r>
            <a:r>
              <a:rPr lang="ru-RU" sz="1800" dirty="0"/>
              <a:t> </a:t>
            </a:r>
            <a:r>
              <a:rPr lang="ru-RU" sz="1800" dirty="0" err="1"/>
              <a:t>засобів</a:t>
            </a:r>
            <a:r>
              <a:rPr lang="ru-RU" sz="1800" dirty="0"/>
              <a:t> по </a:t>
            </a:r>
            <a:r>
              <a:rPr lang="ru-RU" sz="1800" dirty="0" err="1"/>
              <a:t>ній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</a:t>
            </a:r>
            <a:r>
              <a:rPr lang="ru-RU" sz="1800" dirty="0" err="1"/>
              <a:t>забороняється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дозволяється</a:t>
            </a:r>
            <a:r>
              <a:rPr lang="ru-RU" sz="1800" dirty="0"/>
              <a:t>.</a:t>
            </a:r>
            <a:endParaRPr lang="uk-UA" altLang="ru-RU" sz="1800" dirty="0" smtClean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7" y="2060848"/>
            <a:ext cx="3600399" cy="1800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3880853" cy="25922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827088" y="188913"/>
            <a:ext cx="81756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4400" dirty="0"/>
              <a:t>Початок </a:t>
            </a:r>
            <a:r>
              <a:rPr lang="ru-RU" sz="4400" dirty="0" err="1"/>
              <a:t>додаткової</a:t>
            </a:r>
            <a:r>
              <a:rPr lang="ru-RU" sz="4400" dirty="0"/>
              <a:t> </a:t>
            </a:r>
            <a:r>
              <a:rPr lang="ru-RU" sz="4400" dirty="0" err="1"/>
              <a:t>смуги</a:t>
            </a:r>
            <a:r>
              <a:rPr lang="ru-RU" sz="4400" dirty="0"/>
              <a:t> </a:t>
            </a:r>
            <a:r>
              <a:rPr lang="ru-RU" sz="4400" dirty="0" err="1" smtClean="0"/>
              <a:t>руху</a:t>
            </a:r>
            <a:endParaRPr lang="ru-RU" altLang="ru-RU" sz="4400" dirty="0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83759" y="4482938"/>
            <a:ext cx="90433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0" dirty="0" smtClean="0"/>
              <a:t>Знак </a:t>
            </a:r>
            <a:r>
              <a:rPr lang="ru-RU" sz="1800" b="0" dirty="0" err="1" smtClean="0"/>
              <a:t>інформує</a:t>
            </a:r>
            <a:r>
              <a:rPr lang="ru-RU" sz="1800" b="0" dirty="0" smtClean="0"/>
              <a:t> про </a:t>
            </a:r>
            <a:r>
              <a:rPr lang="ru-RU" sz="1800" b="0" dirty="0"/>
              <a:t>початок </a:t>
            </a:r>
            <a:r>
              <a:rPr lang="ru-RU" sz="1800" b="0" dirty="0" err="1" smtClean="0"/>
              <a:t>додаткової</a:t>
            </a:r>
            <a:r>
              <a:rPr lang="ru-RU" sz="1800" b="0" dirty="0" smtClean="0"/>
              <a:t> </a:t>
            </a:r>
            <a:r>
              <a:rPr lang="ru-RU" sz="1800" b="0" dirty="0" err="1"/>
              <a:t>смуги</a:t>
            </a:r>
            <a:r>
              <a:rPr lang="ru-RU" sz="1800" b="0" dirty="0"/>
              <a:t> </a:t>
            </a:r>
            <a:r>
              <a:rPr lang="ru-RU" sz="1800" b="0" dirty="0" err="1" smtClean="0"/>
              <a:t>руху</a:t>
            </a:r>
            <a:r>
              <a:rPr lang="ru-RU" sz="1800" b="0" dirty="0" smtClean="0"/>
              <a:t> </a:t>
            </a:r>
            <a:r>
              <a:rPr lang="ru-RU" sz="1800" b="0" dirty="0"/>
              <a:t>на </a:t>
            </a:r>
            <a:r>
              <a:rPr lang="ru-RU" sz="1800" b="0" dirty="0" err="1"/>
              <a:t>підйомі</a:t>
            </a:r>
            <a:r>
              <a:rPr lang="ru-RU" sz="1800" b="0" dirty="0"/>
              <a:t> </a:t>
            </a:r>
            <a:endParaRPr lang="ru-RU" sz="1800" b="0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0" dirty="0" err="1" smtClean="0"/>
              <a:t>або</a:t>
            </a:r>
            <a:r>
              <a:rPr lang="ru-RU" sz="1800" b="0" dirty="0" smtClean="0"/>
              <a:t> </a:t>
            </a:r>
            <a:r>
              <a:rPr lang="ru-RU" sz="1800" b="0" dirty="0" err="1"/>
              <a:t>смуги</a:t>
            </a:r>
            <a:r>
              <a:rPr lang="ru-RU" sz="1800" b="0" dirty="0"/>
              <a:t> </a:t>
            </a:r>
            <a:r>
              <a:rPr lang="ru-RU" sz="1800" b="0" dirty="0" err="1"/>
              <a:t>гальмування</a:t>
            </a:r>
            <a:r>
              <a:rPr lang="ru-RU" sz="1800" b="0" dirty="0" smtClean="0"/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uk-UA" altLang="ru-RU" sz="1800" b="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0" dirty="0"/>
          </a:p>
        </p:txBody>
      </p:sp>
      <p:pic>
        <p:nvPicPr>
          <p:cNvPr id="8196" name="Picture 6" descr="7.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138" y="-365125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2016224" cy="20162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798997"/>
            <a:ext cx="3744354" cy="2683941"/>
          </a:xfrm>
          <a:prstGeom prst="rect">
            <a:avLst/>
          </a:prstGeom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92849" y="5217209"/>
            <a:ext cx="80730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altLang="ru-RU" sz="1800" b="0" dirty="0" err="1"/>
              <a:t>Якщо</a:t>
            </a:r>
            <a:r>
              <a:rPr lang="ru-RU" altLang="ru-RU" sz="1800" b="0" dirty="0"/>
              <a:t> на </a:t>
            </a:r>
            <a:r>
              <a:rPr lang="ru-RU" altLang="ru-RU" sz="1800" b="0" dirty="0" err="1"/>
              <a:t>знакові</a:t>
            </a:r>
            <a:r>
              <a:rPr lang="ru-RU" altLang="ru-RU" sz="1800" b="0" dirty="0"/>
              <a:t>, </a:t>
            </a:r>
            <a:r>
              <a:rPr lang="ru-RU" altLang="ru-RU" sz="1800" b="0" dirty="0" err="1"/>
              <a:t>встановленому</a:t>
            </a:r>
            <a:r>
              <a:rPr lang="ru-RU" altLang="ru-RU" sz="1800" b="0" dirty="0"/>
              <a:t> перед </a:t>
            </a:r>
            <a:r>
              <a:rPr lang="ru-RU" altLang="ru-RU" sz="1800" b="0" dirty="0" err="1"/>
              <a:t>додатковою</a:t>
            </a:r>
            <a:r>
              <a:rPr lang="ru-RU" altLang="ru-RU" sz="1800" b="0" dirty="0"/>
              <a:t> </a:t>
            </a:r>
            <a:r>
              <a:rPr lang="ru-RU" altLang="ru-RU" sz="1800" b="0" dirty="0" err="1"/>
              <a:t>смугою</a:t>
            </a:r>
            <a:r>
              <a:rPr lang="ru-RU" altLang="ru-RU" sz="1800" b="0" dirty="0"/>
              <a:t>, </a:t>
            </a:r>
          </a:p>
          <a:p>
            <a:r>
              <a:rPr lang="ru-RU" altLang="ru-RU" sz="1800" b="0" dirty="0" err="1"/>
              <a:t>зображено</a:t>
            </a:r>
            <a:r>
              <a:rPr lang="ru-RU" altLang="ru-RU" sz="1800" b="0" dirty="0"/>
              <a:t> знак</a:t>
            </a:r>
            <a:r>
              <a:rPr lang="ru-RU" altLang="ru-RU" sz="1800" b="0" dirty="0">
                <a:hlinkClick r:id="rId6"/>
              </a:rPr>
              <a:t>   </a:t>
            </a:r>
            <a:r>
              <a:rPr lang="ru-RU" altLang="ru-RU" sz="1800" b="0" dirty="0"/>
              <a:t>,   , </a:t>
            </a:r>
            <a:r>
              <a:rPr lang="ru-RU" altLang="ru-RU" sz="1800" b="0" dirty="0" err="1"/>
              <a:t>водій</a:t>
            </a:r>
            <a:r>
              <a:rPr lang="ru-RU" altLang="ru-RU" sz="1800" b="0" dirty="0"/>
              <a:t> транспортного </a:t>
            </a:r>
            <a:r>
              <a:rPr lang="ru-RU" altLang="ru-RU" sz="1800" b="0" dirty="0" err="1"/>
              <a:t>засобу</a:t>
            </a:r>
            <a:r>
              <a:rPr lang="ru-RU" altLang="ru-RU" sz="1800" b="0" dirty="0"/>
              <a:t>, </a:t>
            </a:r>
            <a:r>
              <a:rPr lang="ru-RU" altLang="ru-RU" sz="1800" b="0" dirty="0" err="1"/>
              <a:t>який</a:t>
            </a:r>
            <a:r>
              <a:rPr lang="ru-RU" altLang="ru-RU" sz="1800" b="0" dirty="0"/>
              <a:t> не </a:t>
            </a:r>
            <a:r>
              <a:rPr lang="ru-RU" altLang="ru-RU" sz="1800" b="0" dirty="0" err="1"/>
              <a:t>може</a:t>
            </a:r>
            <a:r>
              <a:rPr lang="ru-RU" altLang="ru-RU" sz="1800" b="0" dirty="0"/>
              <a:t> </a:t>
            </a:r>
          </a:p>
          <a:p>
            <a:r>
              <a:rPr lang="ru-RU" altLang="ru-RU" sz="1800" b="0" dirty="0" err="1"/>
              <a:t>продовжувати</a:t>
            </a:r>
            <a:r>
              <a:rPr lang="ru-RU" altLang="ru-RU" sz="1800" b="0" dirty="0"/>
              <a:t> </a:t>
            </a:r>
            <a:r>
              <a:rPr lang="ru-RU" altLang="ru-RU" sz="1800" b="0" dirty="0" err="1"/>
              <a:t>рух</a:t>
            </a:r>
            <a:r>
              <a:rPr lang="ru-RU" altLang="ru-RU" sz="1800" b="0" dirty="0"/>
              <a:t> по </a:t>
            </a:r>
            <a:r>
              <a:rPr lang="ru-RU" altLang="ru-RU" sz="1800" b="0" dirty="0" err="1"/>
              <a:t>основній</a:t>
            </a:r>
            <a:r>
              <a:rPr lang="ru-RU" altLang="ru-RU" sz="1800" b="0" dirty="0"/>
              <a:t> </a:t>
            </a:r>
            <a:r>
              <a:rPr lang="ru-RU" altLang="ru-RU" sz="1800" b="0" dirty="0" err="1"/>
              <a:t>смузі</a:t>
            </a:r>
            <a:r>
              <a:rPr lang="ru-RU" altLang="ru-RU" sz="1800" b="0" dirty="0"/>
              <a:t> </a:t>
            </a:r>
            <a:r>
              <a:rPr lang="ru-RU" altLang="ru-RU" sz="1800" b="0" dirty="0" err="1"/>
              <a:t>із</a:t>
            </a:r>
            <a:r>
              <a:rPr lang="ru-RU" altLang="ru-RU" sz="1800" b="0" dirty="0"/>
              <a:t> </a:t>
            </a:r>
            <a:r>
              <a:rPr lang="ru-RU" altLang="ru-RU" sz="1800" b="0" dirty="0" err="1"/>
              <a:t>зазначеною</a:t>
            </a:r>
            <a:r>
              <a:rPr lang="ru-RU" altLang="ru-RU" sz="1800" b="0" dirty="0"/>
              <a:t> </a:t>
            </a:r>
            <a:r>
              <a:rPr lang="ru-RU" altLang="ru-RU" sz="1800" b="0" dirty="0" err="1"/>
              <a:t>або</a:t>
            </a:r>
            <a:r>
              <a:rPr lang="ru-RU" altLang="ru-RU" sz="1800" b="0" dirty="0"/>
              <a:t> </a:t>
            </a:r>
            <a:r>
              <a:rPr lang="ru-RU" altLang="ru-RU" sz="1800" b="0" dirty="0" err="1"/>
              <a:t>більшою</a:t>
            </a:r>
            <a:r>
              <a:rPr lang="ru-RU" altLang="ru-RU" sz="1800" b="0" dirty="0"/>
              <a:t> </a:t>
            </a:r>
            <a:endParaRPr lang="ru-RU" altLang="ru-RU" sz="1800" b="0" dirty="0" smtClean="0"/>
          </a:p>
          <a:p>
            <a:r>
              <a:rPr lang="ru-RU" altLang="ru-RU" sz="1800" b="0" dirty="0" err="1" smtClean="0"/>
              <a:t>швидкістю</a:t>
            </a:r>
            <a:r>
              <a:rPr lang="ru-RU" altLang="ru-RU" sz="1800" b="0" dirty="0"/>
              <a:t>, </a:t>
            </a:r>
            <a:r>
              <a:rPr lang="ru-RU" altLang="ru-RU" sz="1800" b="0" dirty="0" smtClean="0"/>
              <a:t>повинен </a:t>
            </a:r>
            <a:r>
              <a:rPr lang="ru-RU" altLang="ru-RU" sz="1800" b="0" dirty="0" err="1"/>
              <a:t>перестроїтися</a:t>
            </a:r>
            <a:r>
              <a:rPr lang="ru-RU" altLang="ru-RU" sz="1800" b="0" dirty="0"/>
              <a:t> </a:t>
            </a:r>
            <a:r>
              <a:rPr lang="ru-RU" altLang="ru-RU" sz="1800" b="0" dirty="0"/>
              <a:t>на </a:t>
            </a:r>
            <a:r>
              <a:rPr lang="ru-RU" altLang="ru-RU" sz="1800" b="0" dirty="0" err="1"/>
              <a:t>додаткову</a:t>
            </a:r>
            <a:r>
              <a:rPr lang="ru-RU" altLang="ru-RU" sz="1800" b="0" dirty="0"/>
              <a:t> </a:t>
            </a:r>
            <a:r>
              <a:rPr lang="ru-RU" altLang="ru-RU" sz="1800" b="0" dirty="0" err="1"/>
              <a:t>смугу</a:t>
            </a:r>
            <a:r>
              <a:rPr lang="ru-RU" altLang="ru-RU" sz="1800" b="0" dirty="0"/>
              <a:t> </a:t>
            </a:r>
            <a:r>
              <a:rPr lang="ru-RU" altLang="ru-RU" sz="1800" b="0" dirty="0" err="1"/>
              <a:t>руху</a:t>
            </a:r>
            <a:r>
              <a:rPr lang="ru-RU" altLang="ru-RU" sz="1800" b="0" dirty="0"/>
              <a:t>. </a:t>
            </a:r>
          </a:p>
        </p:txBody>
      </p:sp>
      <p:pic>
        <p:nvPicPr>
          <p:cNvPr id="2056" name="Picture 8" descr="4.1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538" y="-2746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41788" flipH="1" flipV="1">
            <a:off x="2491200" y="5539490"/>
            <a:ext cx="330699" cy="3306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827088" y="188913"/>
            <a:ext cx="81756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Смуга</a:t>
            </a:r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руху</a:t>
            </a:r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для </a:t>
            </a: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аварійної</a:t>
            </a:r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зупинки</a:t>
            </a:r>
            <a:endParaRPr lang="ru-RU" alt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23528" y="4653136"/>
            <a:ext cx="90433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0" dirty="0" smtClean="0"/>
              <a:t>Знак </a:t>
            </a:r>
            <a:r>
              <a:rPr lang="ru-RU" sz="1800" b="0" dirty="0" err="1" smtClean="0"/>
              <a:t>інформує</a:t>
            </a:r>
            <a:r>
              <a:rPr lang="ru-RU" sz="1800" b="0" dirty="0" smtClean="0"/>
              <a:t> </a:t>
            </a:r>
            <a:r>
              <a:rPr lang="ru-RU" sz="1800" b="0" dirty="0" err="1"/>
              <a:t>водія</a:t>
            </a:r>
            <a:r>
              <a:rPr lang="ru-RU" sz="1800" b="0" dirty="0"/>
              <a:t> про </a:t>
            </a:r>
            <a:r>
              <a:rPr lang="ru-RU" sz="1800" b="0" dirty="0" err="1"/>
              <a:t>розташування</a:t>
            </a:r>
            <a:r>
              <a:rPr lang="ru-RU" sz="1800" b="0" dirty="0"/>
              <a:t> </a:t>
            </a:r>
            <a:r>
              <a:rPr lang="ru-RU" sz="1800" b="0" dirty="0" err="1"/>
              <a:t>смуги</a:t>
            </a:r>
            <a:r>
              <a:rPr lang="ru-RU" sz="1800" b="0" dirty="0"/>
              <a:t>, </a:t>
            </a:r>
            <a:endParaRPr lang="ru-RU" sz="1800" b="0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0" dirty="0" err="1" smtClean="0"/>
              <a:t>спеціально</a:t>
            </a:r>
            <a:r>
              <a:rPr lang="ru-RU" sz="1800" b="0" dirty="0" smtClean="0"/>
              <a:t> </a:t>
            </a:r>
            <a:r>
              <a:rPr lang="ru-RU" sz="1800" b="0" dirty="0" err="1"/>
              <a:t>підготовленої</a:t>
            </a:r>
            <a:r>
              <a:rPr lang="ru-RU" sz="1800" b="0" dirty="0"/>
              <a:t> для </a:t>
            </a:r>
            <a:r>
              <a:rPr lang="ru-RU" sz="1800" b="0" dirty="0" err="1"/>
              <a:t>аварійної</a:t>
            </a:r>
            <a:r>
              <a:rPr lang="ru-RU" sz="1800" b="0" dirty="0"/>
              <a:t> </a:t>
            </a:r>
            <a:r>
              <a:rPr lang="ru-RU" sz="1800" b="0" dirty="0" err="1"/>
              <a:t>зупинки</a:t>
            </a:r>
            <a:r>
              <a:rPr lang="ru-RU" sz="1800" b="0" dirty="0"/>
              <a:t> </a:t>
            </a:r>
            <a:r>
              <a:rPr lang="ru-RU" sz="1800" b="0" dirty="0" err="1"/>
              <a:t>транспортних</a:t>
            </a:r>
            <a:r>
              <a:rPr lang="ru-RU" sz="1800" b="0" dirty="0"/>
              <a:t> </a:t>
            </a:r>
            <a:r>
              <a:rPr lang="ru-RU" sz="1800" b="0" dirty="0" err="1"/>
              <a:t>засобів</a:t>
            </a:r>
            <a:r>
              <a:rPr lang="ru-RU" sz="1800" b="0" dirty="0"/>
              <a:t> (на </a:t>
            </a:r>
            <a:r>
              <a:rPr lang="ru-RU" sz="1800" b="0" dirty="0" err="1"/>
              <a:t>гірських</a:t>
            </a:r>
            <a:r>
              <a:rPr lang="ru-RU" sz="1800" b="0" dirty="0"/>
              <a:t> перевалах, </a:t>
            </a:r>
            <a:r>
              <a:rPr lang="ru-RU" sz="1800" b="0" dirty="0" err="1"/>
              <a:t>крутих</a:t>
            </a:r>
            <a:r>
              <a:rPr lang="ru-RU" sz="1800" b="0" dirty="0"/>
              <a:t> спусках </a:t>
            </a:r>
            <a:r>
              <a:rPr lang="ru-RU" sz="1800" b="0" dirty="0" err="1"/>
              <a:t>тощо</a:t>
            </a:r>
            <a:r>
              <a:rPr lang="ru-RU" sz="1800" b="0" dirty="0"/>
              <a:t>) у </a:t>
            </a:r>
            <a:r>
              <a:rPr lang="ru-RU" sz="1800" b="0" dirty="0" err="1"/>
              <a:t>разі</a:t>
            </a:r>
            <a:r>
              <a:rPr lang="ru-RU" sz="1800" b="0" dirty="0"/>
              <a:t> </a:t>
            </a:r>
            <a:r>
              <a:rPr lang="ru-RU" sz="1800" b="0" dirty="0" err="1"/>
              <a:t>відмови</a:t>
            </a:r>
            <a:r>
              <a:rPr lang="ru-RU" sz="1800" b="0" dirty="0"/>
              <a:t> </a:t>
            </a:r>
            <a:r>
              <a:rPr lang="ru-RU" sz="1800" b="0" dirty="0" err="1"/>
              <a:t>гальмової</a:t>
            </a:r>
            <a:r>
              <a:rPr lang="ru-RU" sz="1800" b="0" dirty="0"/>
              <a:t> </a:t>
            </a:r>
            <a:r>
              <a:rPr lang="ru-RU" sz="1800" b="0" dirty="0" err="1"/>
              <a:t>системи</a:t>
            </a:r>
            <a:r>
              <a:rPr lang="ru-RU" sz="1800" b="0" dirty="0"/>
              <a:t>.</a:t>
            </a:r>
            <a:endParaRPr lang="ru-RU" altLang="ru-RU" sz="1800" b="0" dirty="0"/>
          </a:p>
        </p:txBody>
      </p:sp>
      <p:pic>
        <p:nvPicPr>
          <p:cNvPr id="8196" name="Picture 6" descr="7.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138" y="-365125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4.16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538" y="-2746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75668"/>
            <a:ext cx="2130936" cy="21309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826" y="1946614"/>
            <a:ext cx="3384376" cy="225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04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179512" y="0"/>
            <a:ext cx="87137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Зміна</a:t>
            </a:r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напрямку</a:t>
            </a:r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руху</a:t>
            </a:r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на </a:t>
            </a: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дорозі</a:t>
            </a:r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з </a:t>
            </a: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розділювальною</a:t>
            </a:r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смугою</a:t>
            </a:r>
            <a:endParaRPr lang="uk-UA" alt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827584" y="5301208"/>
            <a:ext cx="76311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0" dirty="0"/>
              <a:t>Знак </a:t>
            </a:r>
            <a:r>
              <a:rPr lang="ru-RU" sz="1800" b="0" dirty="0" err="1"/>
              <a:t>показує</a:t>
            </a:r>
            <a:r>
              <a:rPr lang="ru-RU" sz="1800" b="0" dirty="0"/>
              <a:t> </a:t>
            </a:r>
            <a:r>
              <a:rPr lang="ru-RU" sz="1800" b="0" dirty="0" err="1"/>
              <a:t>напрямок</a:t>
            </a:r>
            <a:r>
              <a:rPr lang="ru-RU" sz="1800" b="0" dirty="0"/>
              <a:t> </a:t>
            </a:r>
            <a:r>
              <a:rPr lang="ru-RU" sz="1800" b="0" dirty="0" err="1"/>
              <a:t>об’їзду</a:t>
            </a:r>
            <a:r>
              <a:rPr lang="ru-RU" sz="1800" b="0" dirty="0"/>
              <a:t> </a:t>
            </a:r>
            <a:r>
              <a:rPr lang="ru-RU" sz="1800" b="0" dirty="0" err="1"/>
              <a:t>закритої</a:t>
            </a:r>
            <a:r>
              <a:rPr lang="ru-RU" sz="1800" b="0" dirty="0"/>
              <a:t> для </a:t>
            </a:r>
            <a:r>
              <a:rPr lang="ru-RU" sz="1800" b="0" dirty="0" err="1"/>
              <a:t>руху</a:t>
            </a:r>
            <a:r>
              <a:rPr lang="ru-RU" sz="1800" b="0" dirty="0"/>
              <a:t> </a:t>
            </a:r>
            <a:r>
              <a:rPr lang="ru-RU" sz="1800" b="0" dirty="0" err="1"/>
              <a:t>ділянки</a:t>
            </a:r>
            <a:r>
              <a:rPr lang="ru-RU" sz="1800" b="0" dirty="0"/>
              <a:t> </a:t>
            </a:r>
            <a:r>
              <a:rPr lang="ru-RU" sz="1800" b="0" dirty="0" err="1"/>
              <a:t>проїзної</a:t>
            </a:r>
            <a:r>
              <a:rPr lang="ru-RU" sz="1800" b="0" dirty="0"/>
              <a:t> </a:t>
            </a:r>
            <a:r>
              <a:rPr lang="ru-RU" sz="1800" b="0" dirty="0" err="1"/>
              <a:t>частини</a:t>
            </a:r>
            <a:r>
              <a:rPr lang="ru-RU" sz="1800" b="0" dirty="0"/>
              <a:t> на </a:t>
            </a:r>
            <a:r>
              <a:rPr lang="ru-RU" sz="1800" b="0" dirty="0" err="1"/>
              <a:t>дорозі</a:t>
            </a:r>
            <a:r>
              <a:rPr lang="ru-RU" sz="1800" b="0" dirty="0"/>
              <a:t> з </a:t>
            </a:r>
            <a:r>
              <a:rPr lang="ru-RU" sz="1800" b="0" dirty="0" err="1"/>
              <a:t>розділювальною</a:t>
            </a:r>
            <a:r>
              <a:rPr lang="ru-RU" sz="1800" b="0" dirty="0"/>
              <a:t> </a:t>
            </a:r>
            <a:r>
              <a:rPr lang="ru-RU" sz="1800" b="0" dirty="0" err="1"/>
              <a:t>смугою</a:t>
            </a:r>
            <a:r>
              <a:rPr lang="ru-RU" sz="1800" b="0" dirty="0"/>
              <a:t>.</a:t>
            </a:r>
            <a:endParaRPr lang="ru-RU" altLang="ru-RU" sz="1800" b="0" dirty="0"/>
          </a:p>
        </p:txBody>
      </p:sp>
      <p:pic>
        <p:nvPicPr>
          <p:cNvPr id="9220" name="Picture 6" descr="7.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675" y="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1959047"/>
            <a:ext cx="1901531" cy="283810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959047"/>
            <a:ext cx="4464496" cy="28963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343446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sz="4800" b="1" dirty="0"/>
              <a:t>Тупик</a:t>
            </a:r>
            <a:r>
              <a:rPr lang="ru-RU" sz="4800" b="1" dirty="0"/>
              <a:t> </a:t>
            </a:r>
            <a:br>
              <a:rPr lang="ru-RU" sz="4800" b="1" dirty="0"/>
            </a:br>
            <a:endParaRPr lang="ru-RU" sz="4800" b="1" dirty="0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3068944" y="1700808"/>
            <a:ext cx="4038600" cy="4530725"/>
          </a:xfrm>
        </p:spPr>
        <p:txBody>
          <a:bodyPr/>
          <a:lstStyle/>
          <a:p>
            <a:pPr lvl="8">
              <a:defRPr/>
            </a:pPr>
            <a:r>
              <a:rPr lang="uk-UA" altLang="ru-RU" sz="1400" dirty="0" smtClean="0"/>
              <a:t>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altLang="ru-RU" sz="2800" dirty="0" smtClean="0">
                <a:solidFill>
                  <a:schemeClr val="folHlink"/>
                </a:solidFill>
              </a:rPr>
              <a:t>    </a:t>
            </a:r>
            <a:endParaRPr lang="uk-UA" alt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1052175" y="1989138"/>
            <a:ext cx="511333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ru-RU" sz="2800" dirty="0" smtClean="0"/>
              <a:t>  </a:t>
            </a: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619672" y="5373216"/>
            <a:ext cx="70574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0" dirty="0" smtClean="0"/>
              <a:t>Знак </a:t>
            </a:r>
            <a:r>
              <a:rPr lang="ru-RU" sz="1800" b="0" dirty="0" err="1" smtClean="0"/>
              <a:t>застосовується</a:t>
            </a:r>
            <a:r>
              <a:rPr lang="ru-RU" sz="1800" b="0" dirty="0" smtClean="0"/>
              <a:t> </a:t>
            </a:r>
            <a:r>
              <a:rPr lang="ru-RU" sz="1800" b="0" dirty="0"/>
              <a:t>для </a:t>
            </a:r>
            <a:r>
              <a:rPr lang="ru-RU" sz="1800" b="0" dirty="0" err="1"/>
              <a:t>позначення</a:t>
            </a:r>
            <a:r>
              <a:rPr lang="ru-RU" sz="1800" b="0" dirty="0"/>
              <a:t> дороги, </a:t>
            </a:r>
            <a:endParaRPr lang="ru-RU" sz="1800" b="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/>
              <a:t>не </a:t>
            </a:r>
            <a:r>
              <a:rPr lang="ru-RU" sz="1800" b="0" dirty="0" err="1"/>
              <a:t>має</a:t>
            </a:r>
            <a:r>
              <a:rPr lang="ru-RU" sz="1800" b="0" dirty="0"/>
              <a:t> </a:t>
            </a:r>
            <a:r>
              <a:rPr lang="ru-RU" sz="1800" b="0" dirty="0" err="1"/>
              <a:t>наскрізного</a:t>
            </a:r>
            <a:r>
              <a:rPr lang="ru-RU" sz="1800" b="0" dirty="0"/>
              <a:t> </a:t>
            </a:r>
            <a:r>
              <a:rPr lang="ru-RU" sz="1800" b="0" dirty="0" err="1"/>
              <a:t>проїзду</a:t>
            </a:r>
            <a:r>
              <a:rPr lang="ru-RU" sz="1800" dirty="0"/>
              <a:t>.</a:t>
            </a:r>
            <a:endParaRPr lang="uk-UA" altLang="ru-RU" sz="1800" b="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9138"/>
            <a:ext cx="2596629" cy="25966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700808"/>
            <a:ext cx="3810000" cy="32099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autoUpdateAnimBg="0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1938</TotalTime>
  <Words>214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Verdana</vt:lpstr>
      <vt:lpstr>Wingdings</vt:lpstr>
      <vt:lpstr>Глобус</vt:lpstr>
      <vt:lpstr>ІНФОРМАЦІЙНО-ВКАЗІВНІ ЗНАКИ</vt:lpstr>
      <vt:lpstr> Напрямки руху по смугах  </vt:lpstr>
      <vt:lpstr>Використання смуги руху  </vt:lpstr>
      <vt:lpstr>Презентация PowerPoint</vt:lpstr>
      <vt:lpstr>Презентация PowerPoint</vt:lpstr>
      <vt:lpstr>Презентация PowerPoint</vt:lpstr>
      <vt:lpstr>Тупик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Баранівський професійний ліцей</dc:title>
  <dc:creator>!</dc:creator>
  <cp:lastModifiedBy>Пользователь Windows</cp:lastModifiedBy>
  <cp:revision>165</cp:revision>
  <dcterms:created xsi:type="dcterms:W3CDTF">2006-12-14T14:28:43Z</dcterms:created>
  <dcterms:modified xsi:type="dcterms:W3CDTF">2021-01-24T14:46:40Z</dcterms:modified>
</cp:coreProperties>
</file>