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A5C2B3-5503-4AF8-9413-3D33BFB41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A6A2CB-3E8C-4F2C-9EDB-D31CB453C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CE961B-9755-496C-9201-DA0BAB4D0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00FE-DE78-4EB1-BED6-E2020D637574}" type="datetimeFigureOut">
              <a:rPr lang="ru-UA" smtClean="0"/>
              <a:t>05.05.2020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84AADC-55A5-4D5F-8728-9521195EF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911822-5124-41EF-9676-E583C6108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5B43-4CAD-4FD4-8098-7F2DF1BE83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4043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1FC25B-6BD9-488A-A9BE-3AC74E65F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68618C-38C0-4965-A66B-F55DC0EF1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5F4E5B-953B-438E-B5D5-DA2B64CC4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00FE-DE78-4EB1-BED6-E2020D637574}" type="datetimeFigureOut">
              <a:rPr lang="ru-UA" smtClean="0"/>
              <a:t>05.05.2020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73880C-BFB5-4E87-B82E-84BD5CF68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A638DA-4E9D-45D8-BFD0-881CACD62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5B43-4CAD-4FD4-8098-7F2DF1BE83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395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362AEE6-7608-48E5-88A4-3BE069E426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1E8CE9-0164-4F4B-9EBD-E8F809476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1CFAE4-70FB-40CA-8420-E5CC48340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00FE-DE78-4EB1-BED6-E2020D637574}" type="datetimeFigureOut">
              <a:rPr lang="ru-UA" smtClean="0"/>
              <a:t>05.05.2020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DE46E4-5559-4C9C-99F1-180F78008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AD72A6-9A00-4F87-AB7C-005F44DBA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5B43-4CAD-4FD4-8098-7F2DF1BE83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3141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DE8B4C-B977-494D-AEDE-2B593A08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D8DF65-5138-44B1-A91E-815354C8D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980FEB-C7E1-42FC-A651-FB4B555B3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00FE-DE78-4EB1-BED6-E2020D637574}" type="datetimeFigureOut">
              <a:rPr lang="ru-UA" smtClean="0"/>
              <a:t>05.05.2020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D4E1C9-0BAB-41E8-84C8-46339CA5A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23E2DD-0D85-4155-B3E4-C90CA387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5B43-4CAD-4FD4-8098-7F2DF1BE83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2930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9DC2A-EEFF-46EB-B6D1-B797DAE6D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B6DB98-AD67-4580-A93E-2E3C31AE4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47964A-AF8E-4FA2-A754-93E3DAEF5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00FE-DE78-4EB1-BED6-E2020D637574}" type="datetimeFigureOut">
              <a:rPr lang="ru-UA" smtClean="0"/>
              <a:t>05.05.2020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86D2E-5D5E-485B-848A-6A5A34A02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802886-6CE0-4CC9-8A4F-7113BA563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5B43-4CAD-4FD4-8098-7F2DF1BE83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7308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EC7AC-7801-4456-BCCD-C1E3BFE59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04657F-B37D-44D2-8A53-29FCDDBCE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41AB7C-38C6-46BE-839B-6D7D5E777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233B52-0411-45F0-9BE4-CB153149D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00FE-DE78-4EB1-BED6-E2020D637574}" type="datetimeFigureOut">
              <a:rPr lang="ru-UA" smtClean="0"/>
              <a:t>05.05.2020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22F6E6-FE8F-4D1C-80B0-F60BD1CC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4F3280-191B-4436-B6E3-C8DE7E03E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5B43-4CAD-4FD4-8098-7F2DF1BE83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8737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F7C270-F3CB-4630-9C7B-F88EDEB7C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0BB318-6109-42D6-A982-D32E497A7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02B4B7D-F720-428C-B425-8832A2584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01EEC9C-AA39-4E92-83E5-283B7D39F7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638A3FF-003E-4C8C-A82F-00BE1F974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69D0DF5-C033-4241-8D20-BF867B5B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00FE-DE78-4EB1-BED6-E2020D637574}" type="datetimeFigureOut">
              <a:rPr lang="ru-UA" smtClean="0"/>
              <a:t>05.05.2020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B801448-B706-421B-83F6-BAA29B7EC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1D86ACF-9757-4D52-AAC1-9E0F5BA24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5B43-4CAD-4FD4-8098-7F2DF1BE83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4886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156D37-3B20-4354-B893-4004F09DF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23336BB-6689-4CF6-8E84-0A9697A9F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00FE-DE78-4EB1-BED6-E2020D637574}" type="datetimeFigureOut">
              <a:rPr lang="ru-UA" smtClean="0"/>
              <a:t>05.05.2020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F1B838-09B6-4ECB-BF27-01D56EA4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D24F86D-BCB9-4E23-95CD-3F49E2A9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5B43-4CAD-4FD4-8098-7F2DF1BE83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3429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2304F7A-88ED-401E-AB7E-EE85D3878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00FE-DE78-4EB1-BED6-E2020D637574}" type="datetimeFigureOut">
              <a:rPr lang="ru-UA" smtClean="0"/>
              <a:t>05.05.2020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ED06C02-ED10-4A16-BA6B-3F4D72F8E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3F9C74-27DF-4427-90BD-EBD762F6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5B43-4CAD-4FD4-8098-7F2DF1BE83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3905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FD761C-A765-4E2D-816F-212EC3635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99E02E-1799-489F-80AA-04FE8BD70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BD2FA5-9EBB-4893-9BB3-7B7866774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21F6F9-6D95-4D91-8618-42025B946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00FE-DE78-4EB1-BED6-E2020D637574}" type="datetimeFigureOut">
              <a:rPr lang="ru-UA" smtClean="0"/>
              <a:t>05.05.2020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BE9CF8-0E7E-414A-BD96-17A8F567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969219-AF12-482D-ADEB-375960751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5B43-4CAD-4FD4-8098-7F2DF1BE83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45130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3802C3-CE14-488E-8DDD-57BEB84FE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141BB88-0890-4B06-AC24-44B85D261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27084C-A593-4826-B2D5-1218E455C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6F0BFA-9AC3-4FC2-B5AA-AD4B0761B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00FE-DE78-4EB1-BED6-E2020D637574}" type="datetimeFigureOut">
              <a:rPr lang="ru-UA" smtClean="0"/>
              <a:t>05.05.2020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7E845A-8B89-4EB6-9C16-079BB5F74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D2D98C-03B3-4179-A515-2743878D8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5B43-4CAD-4FD4-8098-7F2DF1BE83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5617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0A08AB-A4B0-4B4F-9A44-0605FC87A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B350FB-4370-4BEB-B0C7-4574D240B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3E2607-04CD-44BD-BF77-69D23FB0D1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E00FE-DE78-4EB1-BED6-E2020D637574}" type="datetimeFigureOut">
              <a:rPr lang="ru-UA" smtClean="0"/>
              <a:t>05.05.2020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415C25-7857-4B21-A6EA-BC6F3885A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3571D0-5DD7-4205-8DE3-D0FA6C8A4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5B43-4CAD-4FD4-8098-7F2DF1BE83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0509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88DA2-8038-45E5-84C7-E6CB8E6C8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215"/>
            <a:ext cx="9144000" cy="944976"/>
          </a:xfrm>
        </p:spPr>
        <p:txBody>
          <a:bodyPr>
            <a:normAutofit/>
          </a:bodyPr>
          <a:lstStyle/>
          <a:p>
            <a:r>
              <a:rPr lang="ru-RU" sz="2800" dirty="0"/>
              <a:t>Урок 5. </a:t>
            </a:r>
            <a:r>
              <a:rPr lang="ru-RU" sz="2800" dirty="0" err="1"/>
              <a:t>Графіка</a:t>
            </a:r>
            <a:r>
              <a:rPr lang="ru-RU" sz="2800" dirty="0"/>
              <a:t>. </a:t>
            </a:r>
            <a:r>
              <a:rPr lang="ru-RU" sz="2800" dirty="0" err="1"/>
              <a:t>Малюнок</a:t>
            </a:r>
            <a:r>
              <a:rPr lang="ru-RU" sz="2800" dirty="0"/>
              <a:t> </a:t>
            </a:r>
            <a:r>
              <a:rPr lang="ru-RU" sz="2800" dirty="0" err="1"/>
              <a:t>олівцем</a:t>
            </a:r>
            <a:r>
              <a:rPr lang="ru-RU" sz="2800" dirty="0"/>
              <a:t>. Натюрморт з </a:t>
            </a:r>
            <a:r>
              <a:rPr lang="ru-RU" sz="2800" dirty="0" err="1"/>
              <a:t>натури</a:t>
            </a:r>
            <a:r>
              <a:rPr lang="ru-RU" sz="2800" dirty="0"/>
              <a:t> "</a:t>
            </a:r>
            <a:r>
              <a:rPr lang="ru-RU" sz="2800" dirty="0" err="1"/>
              <a:t>Яблуко</a:t>
            </a:r>
            <a:r>
              <a:rPr lang="ru-RU" sz="2800" dirty="0"/>
              <a:t>"</a:t>
            </a:r>
            <a:endParaRPr lang="ru-UA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BED94F3-BD79-4BCE-8E66-5E892D069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559" y="1321904"/>
            <a:ext cx="5314881" cy="531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22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00967E3E-F1B0-4391-BFBD-AC4B99DF6C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573" y="173761"/>
            <a:ext cx="4882853" cy="6510477"/>
          </a:xfrm>
        </p:spPr>
      </p:pic>
    </p:spTree>
    <p:extLst>
      <p:ext uri="{BB962C8B-B14F-4D97-AF65-F5344CB8AC3E}">
        <p14:creationId xmlns:p14="http://schemas.microsoft.com/office/powerpoint/2010/main" val="336540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56E3E5-434D-46D1-967F-6334EA62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613"/>
            <a:ext cx="10515600" cy="509518"/>
          </a:xfrm>
        </p:spPr>
        <p:txBody>
          <a:bodyPr>
            <a:normAutofit/>
          </a:bodyPr>
          <a:lstStyle/>
          <a:p>
            <a:r>
              <a:rPr lang="ru-RU" sz="2000" dirty="0"/>
              <a:t>Порядок </a:t>
            </a:r>
            <a:r>
              <a:rPr lang="ru-RU" sz="2000" dirty="0" err="1"/>
              <a:t>виконання</a:t>
            </a:r>
            <a:r>
              <a:rPr lang="ru-RU" sz="2000" dirty="0"/>
              <a:t> </a:t>
            </a:r>
            <a:r>
              <a:rPr lang="ru-RU" sz="2000" dirty="0" err="1"/>
              <a:t>завдання</a:t>
            </a:r>
            <a:r>
              <a:rPr lang="ru-RU" sz="2000" dirty="0"/>
              <a:t>: 1композиційне </a:t>
            </a:r>
            <a:r>
              <a:rPr lang="ru-RU" sz="2000" dirty="0" err="1"/>
              <a:t>рішення</a:t>
            </a:r>
            <a:r>
              <a:rPr lang="ru-RU" sz="2000" dirty="0"/>
              <a:t>, </a:t>
            </a:r>
            <a:r>
              <a:rPr lang="ru-RU" sz="2000" dirty="0" err="1"/>
              <a:t>конструктивний</a:t>
            </a:r>
            <a:r>
              <a:rPr lang="ru-RU" sz="2000" dirty="0"/>
              <a:t> </a:t>
            </a:r>
            <a:r>
              <a:rPr lang="ru-RU" sz="2000" dirty="0" err="1"/>
              <a:t>малюнок</a:t>
            </a:r>
            <a:endParaRPr lang="ru-UA" sz="20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7926671-63DA-4FD7-A8A4-4F1FDB7039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45" y="834208"/>
            <a:ext cx="5791310" cy="5738179"/>
          </a:xfrm>
        </p:spPr>
      </p:pic>
    </p:spTree>
    <p:extLst>
      <p:ext uri="{BB962C8B-B14F-4D97-AF65-F5344CB8AC3E}">
        <p14:creationId xmlns:p14="http://schemas.microsoft.com/office/powerpoint/2010/main" val="207875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56E3E5-434D-46D1-967F-6334EA62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613"/>
            <a:ext cx="10515600" cy="509518"/>
          </a:xfrm>
        </p:spPr>
        <p:txBody>
          <a:bodyPr>
            <a:normAutofit/>
          </a:bodyPr>
          <a:lstStyle/>
          <a:p>
            <a:r>
              <a:rPr lang="ru-RU" sz="2000" dirty="0"/>
              <a:t>2. </a:t>
            </a:r>
            <a:r>
              <a:rPr lang="ru-RU" sz="2000" dirty="0" err="1"/>
              <a:t>Тональне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</a:t>
            </a:r>
            <a:r>
              <a:rPr lang="ru-RU" sz="2000" dirty="0" err="1"/>
              <a:t>малюнку</a:t>
            </a:r>
            <a:r>
              <a:rPr lang="ru-RU" sz="2000" dirty="0"/>
              <a:t>.</a:t>
            </a:r>
            <a:endParaRPr lang="ru-UA" sz="2000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D98BD2B9-51F6-4C65-953C-84AA949F4D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773" y="795131"/>
            <a:ext cx="5804453" cy="5804453"/>
          </a:xfrm>
        </p:spPr>
      </p:pic>
    </p:spTree>
    <p:extLst>
      <p:ext uri="{BB962C8B-B14F-4D97-AF65-F5344CB8AC3E}">
        <p14:creationId xmlns:p14="http://schemas.microsoft.com/office/powerpoint/2010/main" val="251244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50124C0-B04C-4AF4-B93B-4608A52FF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399" y="281277"/>
            <a:ext cx="6353202" cy="629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900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3A3C72E-E4C3-4682-A115-5AD44BE5D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9" y="258418"/>
            <a:ext cx="6599582" cy="659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720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</Words>
  <Application>Microsoft Office PowerPoint</Application>
  <PresentationFormat>Широкоэкранный</PresentationFormat>
  <Paragraphs>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Урок 5. Графіка. Малюнок олівцем. Натюрморт з натури "Яблуко"</vt:lpstr>
      <vt:lpstr>Презентация PowerPoint</vt:lpstr>
      <vt:lpstr>Порядок виконання завдання: 1композиційне рішення, конструктивний малюнок</vt:lpstr>
      <vt:lpstr>2. Тональне рішення малюнку.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5. Графіка. Малюнок олівцем. Натюрморт з натури "Яблуко"</dc:title>
  <dc:creator>user</dc:creator>
  <cp:lastModifiedBy>user</cp:lastModifiedBy>
  <cp:revision>1</cp:revision>
  <dcterms:created xsi:type="dcterms:W3CDTF">2020-05-05T13:13:54Z</dcterms:created>
  <dcterms:modified xsi:type="dcterms:W3CDTF">2020-05-05T13:21:09Z</dcterms:modified>
</cp:coreProperties>
</file>