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86" r:id="rId4"/>
    <p:sldId id="287" r:id="rId5"/>
    <p:sldId id="289" r:id="rId6"/>
    <p:sldId id="290" r:id="rId7"/>
    <p:sldId id="292" r:id="rId8"/>
    <p:sldId id="293" r:id="rId9"/>
    <p:sldId id="297" r:id="rId10"/>
    <p:sldId id="296" r:id="rId11"/>
    <p:sldId id="298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/>
          </a:p>
          <a:p>
            <a:endParaRPr lang="uk-UA" altLang="en-US"/>
          </a:p>
          <a:p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</a:p>
          <a:p>
            <a:endParaRPr lang="uk-UA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96036"/>
            <a:ext cx="10515600" cy="54809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вітрила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кораблю ходу велика –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тут </a:t>
            </a:r>
            <a:r>
              <a:rPr lang="ru-RU" dirty="0" err="1" smtClean="0"/>
              <a:t>простежується</a:t>
            </a:r>
            <a:r>
              <a:rPr lang="ru-RU" dirty="0" smtClean="0"/>
              <a:t> слово «</a:t>
            </a:r>
            <a:r>
              <a:rPr lang="ru-RU" dirty="0" err="1" smtClean="0"/>
              <a:t>хід</a:t>
            </a:r>
            <a:r>
              <a:rPr lang="ru-RU" dirty="0" smtClean="0"/>
              <a:t>». </a:t>
            </a:r>
            <a:r>
              <a:rPr lang="ru-RU" dirty="0" err="1" smtClean="0"/>
              <a:t>Далі</a:t>
            </a:r>
            <a:r>
              <a:rPr lang="ru-RU" dirty="0" smtClean="0"/>
              <a:t>, на </a:t>
            </a:r>
            <a:r>
              <a:rPr lang="ru-RU" dirty="0" err="1" smtClean="0"/>
              <a:t>зміну</a:t>
            </a:r>
            <a:r>
              <a:rPr lang="ru-RU" dirty="0" smtClean="0"/>
              <a:t> залежного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вітрів</a:t>
            </a:r>
            <a:r>
              <a:rPr lang="ru-RU" dirty="0" smtClean="0"/>
              <a:t> шматку </a:t>
            </a:r>
            <a:r>
              <a:rPr lang="ru-RU" dirty="0" err="1" smtClean="0"/>
              <a:t>матерії</a:t>
            </a:r>
            <a:r>
              <a:rPr lang="ru-RU" dirty="0" smtClean="0"/>
              <a:t> </a:t>
            </a:r>
            <a:r>
              <a:rPr lang="ru-RU" dirty="0" err="1" smtClean="0"/>
              <a:t>прийшов</a:t>
            </a:r>
            <a:r>
              <a:rPr lang="ru-RU" dirty="0" smtClean="0"/>
              <a:t> </a:t>
            </a:r>
            <a:r>
              <a:rPr lang="ru-RU" dirty="0" err="1" smtClean="0"/>
              <a:t>гребний</a:t>
            </a:r>
            <a:r>
              <a:rPr lang="ru-RU" dirty="0" smtClean="0"/>
              <a:t> </a:t>
            </a:r>
            <a:r>
              <a:rPr lang="ru-RU" dirty="0" err="1" smtClean="0"/>
              <a:t>гвинт</a:t>
            </a:r>
            <a:r>
              <a:rPr lang="ru-RU" dirty="0" smtClean="0"/>
              <a:t>, для </a:t>
            </a:r>
            <a:r>
              <a:rPr lang="ru-RU" dirty="0" err="1" smtClean="0"/>
              <a:t>якого</a:t>
            </a:r>
            <a:r>
              <a:rPr lang="ru-RU" dirty="0" smtClean="0"/>
              <a:t> слово </a:t>
            </a:r>
            <a:r>
              <a:rPr lang="ru-RU" dirty="0" err="1" smtClean="0"/>
              <a:t>хід</a:t>
            </a:r>
            <a:r>
              <a:rPr lang="ru-RU" dirty="0" smtClean="0"/>
              <a:t> стало особливо </a:t>
            </a:r>
            <a:r>
              <a:rPr lang="ru-RU" dirty="0" err="1" smtClean="0"/>
              <a:t>актуальним</a:t>
            </a:r>
            <a:r>
              <a:rPr lang="ru-RU" dirty="0" smtClean="0"/>
              <a:t>. </a:t>
            </a:r>
            <a:r>
              <a:rPr lang="ru-RU" dirty="0" err="1" smtClean="0"/>
              <a:t>Вимірюючи</a:t>
            </a:r>
            <a:r>
              <a:rPr lang="ru-RU" dirty="0" smtClean="0"/>
              <a:t> </a:t>
            </a:r>
            <a:r>
              <a:rPr lang="ru-RU" dirty="0" err="1" smtClean="0"/>
              <a:t>швидкісні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корабля, </a:t>
            </a:r>
            <a:r>
              <a:rPr lang="ru-RU" dirty="0" err="1" smtClean="0"/>
              <a:t>відмічали</a:t>
            </a:r>
            <a:r>
              <a:rPr lang="ru-RU" dirty="0" smtClean="0"/>
              <a:t>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пройти за один </a:t>
            </a: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 err="1" smtClean="0"/>
              <a:t>оберт</a:t>
            </a:r>
            <a:r>
              <a:rPr lang="ru-RU" dirty="0" smtClean="0"/>
              <a:t> </a:t>
            </a:r>
            <a:r>
              <a:rPr lang="ru-RU" dirty="0" err="1" smtClean="0"/>
              <a:t>гвинта</a:t>
            </a:r>
            <a:r>
              <a:rPr lang="ru-RU" dirty="0" smtClean="0"/>
              <a:t>. І в </a:t>
            </a:r>
            <a:r>
              <a:rPr lang="ru-RU" dirty="0" err="1" smtClean="0"/>
              <a:t>цей</a:t>
            </a:r>
            <a:r>
              <a:rPr lang="ru-RU" dirty="0" smtClean="0"/>
              <a:t> же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народилися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«</a:t>
            </a:r>
            <a:r>
              <a:rPr lang="ru-RU" dirty="0" err="1" smtClean="0"/>
              <a:t>малий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», «</a:t>
            </a:r>
            <a:r>
              <a:rPr lang="ru-RU" dirty="0" err="1" smtClean="0"/>
              <a:t>повний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рухатися</a:t>
            </a:r>
            <a:r>
              <a:rPr lang="ru-RU" dirty="0" smtClean="0"/>
              <a:t> судно.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тих </a:t>
            </a:r>
            <a:r>
              <a:rPr lang="ru-RU" dirty="0" err="1" smtClean="0"/>
              <a:t>засобів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надають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хід</a:t>
            </a:r>
            <a:r>
              <a:rPr lang="ru-RU" dirty="0" smtClean="0"/>
              <a:t>.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вітрил</a:t>
            </a:r>
            <a:r>
              <a:rPr lang="ru-RU" dirty="0" smtClean="0"/>
              <a:t>, </a:t>
            </a:r>
            <a:r>
              <a:rPr lang="ru-RU" dirty="0" err="1" smtClean="0"/>
              <a:t>гвинта</a:t>
            </a:r>
            <a:r>
              <a:rPr lang="ru-RU" dirty="0" smtClean="0"/>
              <a:t>, </a:t>
            </a:r>
            <a:r>
              <a:rPr lang="ru-RU" dirty="0" err="1" smtClean="0"/>
              <a:t>двигуна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закономірно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9684"/>
            <a:ext cx="10515600" cy="805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Як правильно: ходить </a:t>
            </a:r>
            <a:r>
              <a:rPr lang="ru-RU" b="1" dirty="0" err="1" smtClean="0">
                <a:solidFill>
                  <a:srgbClr val="FF0000"/>
                </a:solidFill>
              </a:rPr>
              <a:t>або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плаває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Але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рацію</a:t>
            </a:r>
            <a:r>
              <a:rPr lang="ru-RU" dirty="0" smtClean="0"/>
              <a:t> моряки, </a:t>
            </a:r>
            <a:r>
              <a:rPr lang="ru-RU" dirty="0" err="1" smtClean="0"/>
              <a:t>кажучи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судно </a:t>
            </a:r>
            <a:r>
              <a:rPr lang="ru-RU" dirty="0" err="1" smtClean="0"/>
              <a:t>йде</a:t>
            </a:r>
            <a:r>
              <a:rPr lang="ru-RU" dirty="0" smtClean="0"/>
              <a:t>? </a:t>
            </a:r>
            <a:r>
              <a:rPr lang="ru-RU" dirty="0" err="1" smtClean="0"/>
              <a:t>Насправді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актуальним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морського</a:t>
            </a:r>
            <a:r>
              <a:rPr lang="ru-RU" dirty="0" smtClean="0"/>
              <a:t> жаргону,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вовки</a:t>
            </a:r>
            <a:r>
              <a:rPr lang="ru-RU" dirty="0" smtClean="0"/>
              <a:t> не </a:t>
            </a:r>
            <a:r>
              <a:rPr lang="ru-RU" dirty="0" err="1" smtClean="0"/>
              <a:t>завжди</a:t>
            </a:r>
            <a:r>
              <a:rPr lang="ru-RU" dirty="0" smtClean="0"/>
              <a:t> особливо </a:t>
            </a:r>
            <a:r>
              <a:rPr lang="ru-RU" dirty="0" err="1" smtClean="0"/>
              <a:t>прагнуть</a:t>
            </a:r>
            <a:r>
              <a:rPr lang="ru-RU" dirty="0" smtClean="0"/>
              <a:t> </a:t>
            </a:r>
            <a:r>
              <a:rPr lang="ru-RU" dirty="0" err="1" smtClean="0"/>
              <a:t>користуватися</a:t>
            </a:r>
            <a:r>
              <a:rPr lang="ru-RU" dirty="0" smtClean="0"/>
              <a:t> на </a:t>
            </a:r>
            <a:r>
              <a:rPr lang="ru-RU" dirty="0" err="1" smtClean="0"/>
              <a:t>березі</a:t>
            </a:r>
            <a:r>
              <a:rPr lang="ru-RU" dirty="0" smtClean="0"/>
              <a:t>. </a:t>
            </a:r>
            <a:r>
              <a:rPr lang="ru-RU" dirty="0" err="1" smtClean="0"/>
              <a:t>Дотримуючись</a:t>
            </a:r>
            <a:r>
              <a:rPr lang="ru-RU" dirty="0" smtClean="0"/>
              <a:t> правил </a:t>
            </a:r>
            <a:r>
              <a:rPr lang="ru-RU" dirty="0" err="1" smtClean="0"/>
              <a:t>і</a:t>
            </a:r>
            <a:r>
              <a:rPr lang="ru-RU" dirty="0" smtClean="0"/>
              <a:t> норм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ходьба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пересування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ніг</a:t>
            </a:r>
            <a:r>
              <a:rPr lang="ru-RU" dirty="0" smtClean="0"/>
              <a:t> по </a:t>
            </a:r>
            <a:r>
              <a:rPr lang="ru-RU" dirty="0" err="1" smtClean="0"/>
              <a:t>суші</a:t>
            </a:r>
            <a:r>
              <a:rPr lang="ru-RU" dirty="0" smtClean="0"/>
              <a:t>, а </a:t>
            </a:r>
            <a:r>
              <a:rPr lang="ru-RU" dirty="0" err="1" smtClean="0"/>
              <a:t>плавання</a:t>
            </a:r>
            <a:r>
              <a:rPr lang="ru-RU" dirty="0" smtClean="0"/>
              <a:t> – </a:t>
            </a:r>
            <a:r>
              <a:rPr lang="ru-RU" dirty="0" err="1" smtClean="0"/>
              <a:t>переміщення</a:t>
            </a:r>
            <a:r>
              <a:rPr lang="ru-RU" dirty="0" smtClean="0"/>
              <a:t> по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товщі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без </a:t>
            </a:r>
            <a:r>
              <a:rPr lang="ru-RU" dirty="0" err="1" smtClean="0"/>
              <a:t>винятків</a:t>
            </a:r>
            <a:r>
              <a:rPr lang="ru-RU" dirty="0" smtClean="0"/>
              <a:t>. Все,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триматися</a:t>
            </a:r>
            <a:r>
              <a:rPr lang="ru-RU" dirty="0" smtClean="0"/>
              <a:t> на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в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товщі</a:t>
            </a:r>
            <a:r>
              <a:rPr lang="ru-RU" dirty="0" smtClean="0"/>
              <a:t>, за </a:t>
            </a:r>
            <a:r>
              <a:rPr lang="ru-RU" dirty="0" err="1" smtClean="0"/>
              <a:t>визначенням</a:t>
            </a:r>
            <a:r>
              <a:rPr lang="ru-RU" dirty="0" smtClean="0"/>
              <a:t> </a:t>
            </a:r>
            <a:r>
              <a:rPr lang="ru-RU" dirty="0" err="1" smtClean="0"/>
              <a:t>плаває</a:t>
            </a:r>
            <a:r>
              <a:rPr lang="ru-RU" dirty="0" smtClean="0"/>
              <a:t> –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мовні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2513"/>
            <a:ext cx="10515600" cy="534445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У </a:t>
            </a:r>
            <a:r>
              <a:rPr lang="ru-RU" dirty="0" err="1" smtClean="0"/>
              <a:t>підсумку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 законами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будь-яке</a:t>
            </a:r>
            <a:r>
              <a:rPr lang="ru-RU" dirty="0" smtClean="0"/>
              <a:t> судно, </a:t>
            </a:r>
            <a:r>
              <a:rPr lang="ru-RU" dirty="0" err="1" smtClean="0"/>
              <a:t>корабель</a:t>
            </a:r>
            <a:r>
              <a:rPr lang="ru-RU" dirty="0" smtClean="0"/>
              <a:t>, </a:t>
            </a:r>
            <a:r>
              <a:rPr lang="ru-RU" dirty="0" err="1" smtClean="0"/>
              <a:t>човен</a:t>
            </a:r>
            <a:r>
              <a:rPr lang="ru-RU" dirty="0" smtClean="0"/>
              <a:t> – </a:t>
            </a:r>
            <a:r>
              <a:rPr lang="ru-RU" dirty="0" err="1" smtClean="0"/>
              <a:t>плаває</a:t>
            </a:r>
            <a:r>
              <a:rPr lang="ru-RU" dirty="0" smtClean="0"/>
              <a:t>. Але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жаргону, </a:t>
            </a:r>
            <a:r>
              <a:rPr lang="ru-RU" dirty="0" err="1" smtClean="0"/>
              <a:t>знову</a:t>
            </a:r>
            <a:r>
              <a:rPr lang="ru-RU" dirty="0" smtClean="0"/>
              <a:t> ж, </a:t>
            </a:r>
            <a:r>
              <a:rPr lang="ru-RU" dirty="0" err="1" smtClean="0"/>
              <a:t>будь-яке</a:t>
            </a:r>
            <a:r>
              <a:rPr lang="ru-RU" dirty="0" smtClean="0"/>
              <a:t> судно, будь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човен</a:t>
            </a:r>
            <a:r>
              <a:rPr lang="ru-RU" dirty="0" smtClean="0"/>
              <a:t> – </a:t>
            </a:r>
            <a:r>
              <a:rPr lang="ru-RU" dirty="0" err="1" smtClean="0"/>
              <a:t>ходять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офіційне</a:t>
            </a:r>
            <a:r>
              <a:rPr lang="ru-RU" dirty="0" smtClean="0"/>
              <a:t> </a:t>
            </a:r>
            <a:r>
              <a:rPr lang="ru-RU" dirty="0" err="1" smtClean="0"/>
              <a:t>морське</a:t>
            </a:r>
            <a:r>
              <a:rPr lang="ru-RU" dirty="0" smtClean="0"/>
              <a:t> </a:t>
            </a:r>
            <a:r>
              <a:rPr lang="ru-RU" dirty="0" err="1" smtClean="0"/>
              <a:t>мовлення</a:t>
            </a:r>
            <a:r>
              <a:rPr lang="ru-RU" dirty="0" smtClean="0"/>
              <a:t>  </a:t>
            </a:r>
            <a:r>
              <a:rPr lang="ru-RU" dirty="0" smtClean="0"/>
              <a:t>все-таки не </a:t>
            </a:r>
            <a:r>
              <a:rPr lang="ru-RU" dirty="0" err="1" smtClean="0"/>
              <a:t>підтримує</a:t>
            </a:r>
            <a:r>
              <a:rPr lang="ru-RU" dirty="0" smtClean="0"/>
              <a:t> таких вольностей,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нормами </a:t>
            </a:r>
            <a:r>
              <a:rPr lang="ru-RU" dirty="0" err="1" smtClean="0"/>
              <a:t>корабель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плаває</a:t>
            </a:r>
            <a:r>
              <a:rPr lang="ru-RU" dirty="0" smtClean="0"/>
              <a:t>.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терміни</a:t>
            </a:r>
            <a:r>
              <a:rPr lang="ru-RU" dirty="0" smtClean="0"/>
              <a:t>, як </a:t>
            </a:r>
            <a:r>
              <a:rPr lang="ru-RU" dirty="0" err="1" smtClean="0"/>
              <a:t>капітан</a:t>
            </a:r>
            <a:r>
              <a:rPr lang="ru-RU" dirty="0" smtClean="0"/>
              <a:t> далекого </a:t>
            </a:r>
            <a:r>
              <a:rPr lang="ru-RU" dirty="0" err="1" smtClean="0"/>
              <a:t>плавання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плаває</a:t>
            </a:r>
            <a:r>
              <a:rPr lang="ru-RU" dirty="0" smtClean="0"/>
              <a:t> </a:t>
            </a:r>
            <a:r>
              <a:rPr lang="ru-RU" dirty="0" err="1" smtClean="0"/>
              <a:t>адмірал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.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проводжаючи</a:t>
            </a:r>
            <a:r>
              <a:rPr lang="ru-RU" dirty="0" smtClean="0"/>
              <a:t> </a:t>
            </a:r>
            <a:r>
              <a:rPr lang="ru-RU" dirty="0" err="1" smtClean="0"/>
              <a:t>моряків</a:t>
            </a:r>
            <a:r>
              <a:rPr lang="ru-RU" dirty="0" smtClean="0"/>
              <a:t>,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бажають</a:t>
            </a:r>
            <a:r>
              <a:rPr lang="ru-RU" dirty="0" smtClean="0"/>
              <a:t> </a:t>
            </a:r>
            <a:r>
              <a:rPr lang="ru-RU" dirty="0" err="1" smtClean="0"/>
              <a:t>щасливого</a:t>
            </a:r>
            <a:r>
              <a:rPr lang="ru-RU" dirty="0" smtClean="0"/>
              <a:t> </a:t>
            </a:r>
            <a:r>
              <a:rPr lang="ru-RU" dirty="0" err="1" smtClean="0"/>
              <a:t>плавання</a:t>
            </a:r>
            <a:r>
              <a:rPr lang="ru-RU" dirty="0" smtClean="0"/>
              <a:t>, а не </a:t>
            </a:r>
            <a:r>
              <a:rPr lang="ru-RU" dirty="0" err="1" smtClean="0"/>
              <a:t>ходіння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походу.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494575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Жаргон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складне </a:t>
            </a:r>
            <a:r>
              <a:rPr lang="ru-RU" dirty="0" err="1" smtClean="0"/>
              <a:t>явище</a:t>
            </a:r>
            <a:r>
              <a:rPr lang="ru-RU" dirty="0" smtClean="0"/>
              <a:t>, </a:t>
            </a:r>
            <a:r>
              <a:rPr lang="ru-RU" dirty="0" err="1" smtClean="0"/>
              <a:t>характерне</a:t>
            </a:r>
            <a:r>
              <a:rPr lang="ru-RU" dirty="0" smtClean="0"/>
              <a:t> для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актуальне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того </a:t>
            </a:r>
            <a:r>
              <a:rPr lang="ru-RU" dirty="0" err="1" smtClean="0"/>
              <a:t>середовища</a:t>
            </a:r>
            <a:r>
              <a:rPr lang="ru-RU" dirty="0" smtClean="0"/>
              <a:t>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з’явився</a:t>
            </a:r>
            <a:r>
              <a:rPr lang="ru-RU" dirty="0" smtClean="0"/>
              <a:t>. </a:t>
            </a:r>
            <a:r>
              <a:rPr lang="ru-RU" dirty="0" err="1" smtClean="0"/>
              <a:t>Морський</a:t>
            </a:r>
            <a:r>
              <a:rPr lang="ru-RU" dirty="0" smtClean="0"/>
              <a:t> жаргон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, часом </a:t>
            </a:r>
            <a:r>
              <a:rPr lang="ru-RU" dirty="0" err="1" smtClean="0"/>
              <a:t>коріння</a:t>
            </a:r>
            <a:r>
              <a:rPr lang="ru-RU" dirty="0" smtClean="0"/>
              <a:t> тих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фраз, </a:t>
            </a:r>
            <a:r>
              <a:rPr lang="ru-RU" dirty="0" err="1" smtClean="0"/>
              <a:t>слів</a:t>
            </a:r>
            <a:r>
              <a:rPr lang="ru-RU" dirty="0" smtClean="0"/>
              <a:t> </a:t>
            </a:r>
            <a:r>
              <a:rPr lang="ru-RU" dirty="0" err="1" smtClean="0"/>
              <a:t>відшукати</a:t>
            </a:r>
            <a:r>
              <a:rPr lang="ru-RU" dirty="0" smtClean="0"/>
              <a:t> </a:t>
            </a:r>
            <a:r>
              <a:rPr lang="ru-RU" dirty="0" err="1" smtClean="0"/>
              <a:t>буває</a:t>
            </a:r>
            <a:r>
              <a:rPr lang="ru-RU" dirty="0" smtClean="0"/>
              <a:t> непросто. Точно так само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 про фразу «</a:t>
            </a:r>
            <a:r>
              <a:rPr lang="ru-RU" dirty="0" err="1" smtClean="0"/>
              <a:t>корабель</a:t>
            </a:r>
            <a:r>
              <a:rPr lang="ru-RU" dirty="0" smtClean="0"/>
              <a:t> ходить»: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пояснюють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r>
              <a:rPr lang="ru-RU" dirty="0" smtClean="0"/>
              <a:t> </a:t>
            </a:r>
            <a:r>
              <a:rPr lang="ru-RU" dirty="0" err="1" smtClean="0"/>
              <a:t>формулювання</a:t>
            </a:r>
            <a:r>
              <a:rPr lang="ru-RU" dirty="0" smtClean="0"/>
              <a:t>.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здогадуватися</a:t>
            </a:r>
            <a:r>
              <a:rPr lang="ru-RU" dirty="0" smtClean="0"/>
              <a:t>, яка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вірною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виявилося</a:t>
            </a:r>
            <a:r>
              <a:rPr lang="ru-RU" dirty="0" smtClean="0"/>
              <a:t> </a:t>
            </a:r>
            <a:r>
              <a:rPr lang="ru-RU" dirty="0" err="1" smtClean="0"/>
              <a:t>комплексним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сформувало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судження</a:t>
            </a:r>
            <a:r>
              <a:rPr lang="ru-RU" dirty="0" smtClean="0"/>
              <a:t> в </a:t>
            </a:r>
            <a:r>
              <a:rPr lang="ru-RU" dirty="0" err="1" smtClean="0"/>
              <a:t>морському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. Але як </a:t>
            </a:r>
            <a:r>
              <a:rPr lang="ru-RU" dirty="0" err="1" smtClean="0"/>
              <a:t>би</a:t>
            </a:r>
            <a:r>
              <a:rPr lang="ru-RU" dirty="0" smtClean="0"/>
              <a:t> там не </a:t>
            </a:r>
            <a:r>
              <a:rPr lang="ru-RU" dirty="0" err="1" smtClean="0"/>
              <a:t>було</a:t>
            </a:r>
            <a:r>
              <a:rPr lang="ru-RU" dirty="0" smtClean="0"/>
              <a:t>, </a:t>
            </a:r>
            <a:r>
              <a:rPr lang="ru-RU" dirty="0" err="1" smtClean="0"/>
              <a:t>саме</a:t>
            </a:r>
            <a:r>
              <a:rPr lang="ru-RU" dirty="0" smtClean="0"/>
              <a:t> так </a:t>
            </a:r>
            <a:r>
              <a:rPr lang="ru-RU" dirty="0" err="1" smtClean="0"/>
              <a:t>говорять</a:t>
            </a:r>
            <a:r>
              <a:rPr lang="ru-RU" dirty="0" smtClean="0"/>
              <a:t> </a:t>
            </a:r>
            <a:r>
              <a:rPr lang="ru-RU" dirty="0" err="1" smtClean="0"/>
              <a:t>нині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напевно так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в </a:t>
            </a:r>
            <a:r>
              <a:rPr lang="ru-RU" dirty="0" err="1" smtClean="0"/>
              <a:t>майбутньому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Дякую за увагу!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0-Moryach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4358" y="1825625"/>
            <a:ext cx="6543284" cy="435133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Чому кораблі ходять, а не плавають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7672" y="1825625"/>
            <a:ext cx="10876128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uk-UA" dirty="0" smtClean="0"/>
              <a:t>      </a:t>
            </a:r>
            <a:r>
              <a:rPr lang="ru-RU" dirty="0" smtClean="0"/>
              <a:t>Жаргон </a:t>
            </a:r>
            <a:r>
              <a:rPr lang="ru-RU" dirty="0" err="1" smtClean="0"/>
              <a:t>моряків</a:t>
            </a:r>
            <a:r>
              <a:rPr lang="ru-RU" dirty="0" smtClean="0"/>
              <a:t> </a:t>
            </a:r>
            <a:r>
              <a:rPr lang="ru-RU" dirty="0" err="1" smtClean="0"/>
              <a:t>цікавий</a:t>
            </a:r>
            <a:r>
              <a:rPr lang="ru-RU" dirty="0" smtClean="0"/>
              <a:t>. </a:t>
            </a:r>
            <a:r>
              <a:rPr lang="ru-RU" dirty="0" smtClean="0"/>
              <a:t>Так</a:t>
            </a:r>
            <a:r>
              <a:rPr lang="ru-RU" dirty="0" smtClean="0"/>
              <a:t>, на </a:t>
            </a:r>
            <a:r>
              <a:rPr lang="ru-RU" dirty="0" err="1" smtClean="0"/>
              <a:t>судні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камбуз. І туалету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–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гальюн. А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не </a:t>
            </a:r>
            <a:r>
              <a:rPr lang="ru-RU" dirty="0" err="1" smtClean="0"/>
              <a:t>плаває</a:t>
            </a:r>
            <a:r>
              <a:rPr lang="ru-RU" dirty="0" smtClean="0"/>
              <a:t>, а ходить.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цього</a:t>
            </a:r>
            <a:r>
              <a:rPr lang="ru-RU" dirty="0" smtClean="0"/>
              <a:t> моменту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прихильники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прискіпливо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smtClean="0"/>
              <a:t>ж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так, </a:t>
            </a:r>
            <a:r>
              <a:rPr lang="ru-RU" dirty="0" err="1" smtClean="0"/>
              <a:t>чому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судно</a:t>
            </a:r>
            <a:r>
              <a:rPr lang="en-US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, а не </a:t>
            </a:r>
            <a:r>
              <a:rPr lang="ru-RU" dirty="0" err="1" smtClean="0"/>
              <a:t>пливе</a:t>
            </a:r>
            <a:r>
              <a:rPr lang="ru-RU" dirty="0" smtClean="0"/>
              <a:t>?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версій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ru-RU" dirty="0" err="1" smtClean="0"/>
              <a:t>Відповіді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розглянути</a:t>
            </a:r>
            <a:r>
              <a:rPr lang="ru-RU" dirty="0" smtClean="0"/>
              <a:t>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них.</a:t>
            </a:r>
          </a:p>
          <a:p>
            <a:endParaRPr lang="ru-RU" dirty="0"/>
          </a:p>
        </p:txBody>
      </p:sp>
      <p:pic>
        <p:nvPicPr>
          <p:cNvPr id="4" name="Содержимое 3" descr="pochemu-korabli-hodjat-a-ne-plavajut-0377b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1161" y="1825625"/>
            <a:ext cx="4365223" cy="29101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Забобони, а чи тільки вони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4357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Давньогрецька трієра</a:t>
            </a:r>
            <a:endParaRPr lang="ru-RU" dirty="0"/>
          </a:p>
        </p:txBody>
      </p:sp>
      <p:pic>
        <p:nvPicPr>
          <p:cNvPr id="4" name="Содержимое 5" descr="pochemu-korabli-hodjat-a-ne-plavajut-710a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7081" y="1526447"/>
            <a:ext cx="5476793" cy="43011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19116"/>
            <a:ext cx="10515600" cy="5057847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       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скаже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подібне</a:t>
            </a:r>
            <a:r>
              <a:rPr lang="ru-RU" dirty="0" smtClean="0"/>
              <a:t> </a:t>
            </a:r>
            <a:r>
              <a:rPr lang="ru-RU" dirty="0" err="1" smtClean="0"/>
              <a:t>формулювання</a:t>
            </a:r>
            <a:r>
              <a:rPr lang="ru-RU" dirty="0" smtClean="0"/>
              <a:t> </a:t>
            </a:r>
            <a:r>
              <a:rPr lang="ru-RU" dirty="0" err="1" smtClean="0"/>
              <a:t>пов’язана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повагою</a:t>
            </a:r>
            <a:r>
              <a:rPr lang="ru-RU" dirty="0" smtClean="0"/>
              <a:t> до </a:t>
            </a:r>
            <a:r>
              <a:rPr lang="ru-RU" dirty="0" err="1" smtClean="0"/>
              <a:t>водної</a:t>
            </a:r>
            <a:r>
              <a:rPr lang="ru-RU" dirty="0" smtClean="0"/>
              <a:t> </a:t>
            </a:r>
            <a:r>
              <a:rPr lang="ru-RU" dirty="0" err="1" smtClean="0"/>
              <a:t>стихії</a:t>
            </a:r>
            <a:r>
              <a:rPr lang="ru-RU" dirty="0" smtClean="0"/>
              <a:t>, яка </a:t>
            </a:r>
            <a:r>
              <a:rPr lang="ru-RU" dirty="0" err="1" smtClean="0"/>
              <a:t>споконвіку</a:t>
            </a:r>
            <a:r>
              <a:rPr lang="ru-RU" dirty="0" smtClean="0"/>
              <a:t> обожествлялась, </a:t>
            </a:r>
            <a:r>
              <a:rPr lang="ru-RU" dirty="0" err="1" smtClean="0"/>
              <a:t>якої</a:t>
            </a:r>
            <a:r>
              <a:rPr lang="ru-RU" dirty="0" smtClean="0"/>
              <a:t> люди </a:t>
            </a:r>
            <a:r>
              <a:rPr lang="ru-RU" dirty="0" err="1" smtClean="0"/>
              <a:t>відверто</a:t>
            </a:r>
            <a:r>
              <a:rPr lang="ru-RU" dirty="0" smtClean="0"/>
              <a:t> </a:t>
            </a:r>
            <a:r>
              <a:rPr lang="ru-RU" dirty="0" err="1" smtClean="0"/>
              <a:t>побоювалися</a:t>
            </a:r>
            <a:r>
              <a:rPr lang="ru-RU" dirty="0" smtClean="0"/>
              <a:t>. З </a:t>
            </a:r>
            <a:r>
              <a:rPr lang="ru-RU" dirty="0" err="1" smtClean="0"/>
              <a:t>поваги</a:t>
            </a:r>
            <a:r>
              <a:rPr lang="ru-RU" dirty="0" smtClean="0"/>
              <a:t> до моря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божествам, а </a:t>
            </a:r>
            <a:r>
              <a:rPr lang="ru-RU" dirty="0" err="1" smtClean="0"/>
              <a:t>може</a:t>
            </a:r>
            <a:r>
              <a:rPr lang="ru-RU" dirty="0" smtClean="0"/>
              <a:t> бути,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заспокоїти</a:t>
            </a:r>
            <a:r>
              <a:rPr lang="ru-RU" dirty="0" smtClean="0"/>
              <a:t> себе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потішити</a:t>
            </a:r>
            <a:r>
              <a:rPr lang="ru-RU" dirty="0" smtClean="0"/>
              <a:t> </a:t>
            </a:r>
            <a:r>
              <a:rPr lang="ru-RU" dirty="0" err="1" smtClean="0"/>
              <a:t>близьких</a:t>
            </a:r>
            <a:r>
              <a:rPr lang="ru-RU" dirty="0" smtClean="0"/>
              <a:t>,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«</a:t>
            </a:r>
            <a:r>
              <a:rPr lang="ru-RU" dirty="0" err="1" smtClean="0"/>
              <a:t>пішов</a:t>
            </a:r>
            <a:r>
              <a:rPr lang="ru-RU" dirty="0" smtClean="0"/>
              <a:t> у море». Не </a:t>
            </a:r>
            <a:r>
              <a:rPr lang="ru-RU" dirty="0" err="1" smtClean="0"/>
              <a:t>поплив</a:t>
            </a:r>
            <a:r>
              <a:rPr lang="ru-RU" dirty="0" smtClean="0"/>
              <a:t>, </a:t>
            </a:r>
            <a:r>
              <a:rPr lang="ru-RU" dirty="0" err="1" smtClean="0"/>
              <a:t>ризикуючи</a:t>
            </a:r>
            <a:r>
              <a:rPr lang="ru-RU" dirty="0" smtClean="0"/>
              <a:t> </a:t>
            </a:r>
            <a:r>
              <a:rPr lang="ru-RU" dirty="0" err="1" smtClean="0"/>
              <a:t>потонути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пішов</a:t>
            </a:r>
            <a:r>
              <a:rPr lang="ru-RU" dirty="0" smtClean="0"/>
              <a:t>, як по </a:t>
            </a:r>
            <a:r>
              <a:rPr lang="ru-RU" dirty="0" err="1" smtClean="0"/>
              <a:t>землі</a:t>
            </a:r>
            <a:r>
              <a:rPr lang="ru-RU" dirty="0" smtClean="0"/>
              <a:t>. А значить,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буде </a:t>
            </a:r>
            <a:r>
              <a:rPr lang="ru-RU" dirty="0" err="1" smtClean="0"/>
              <a:t>гарантовано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706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Колода пливе</a:t>
            </a:r>
            <a:endParaRPr lang="ru-RU" dirty="0"/>
          </a:p>
        </p:txBody>
      </p:sp>
      <p:pic>
        <p:nvPicPr>
          <p:cNvPr id="4" name="Содержимое 3" descr="pochemu-korabli-hodjat-a-ne-plavajut-31738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548" y="582986"/>
            <a:ext cx="7414601" cy="49307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05218"/>
            <a:ext cx="10515600" cy="560922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мова</a:t>
            </a:r>
            <a:r>
              <a:rPr lang="ru-RU" dirty="0" smtClean="0"/>
              <a:t> тут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про </a:t>
            </a:r>
            <a:r>
              <a:rPr lang="ru-RU" dirty="0" err="1" smtClean="0"/>
              <a:t>повагу</a:t>
            </a:r>
            <a:r>
              <a:rPr lang="ru-RU" dirty="0" smtClean="0"/>
              <a:t> до самому судну.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згадати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англійській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одухотворений предмет, </a:t>
            </a:r>
            <a:r>
              <a:rPr lang="ru-RU" dirty="0" err="1" smtClean="0"/>
              <a:t>єдине</a:t>
            </a:r>
            <a:r>
              <a:rPr lang="ru-RU" dirty="0" smtClean="0"/>
              <a:t> </a:t>
            </a:r>
            <a:r>
              <a:rPr lang="ru-RU" dirty="0" err="1" smtClean="0"/>
              <a:t>фактичне</a:t>
            </a:r>
            <a:r>
              <a:rPr lang="ru-RU" dirty="0" smtClean="0"/>
              <a:t> </a:t>
            </a:r>
            <a:r>
              <a:rPr lang="ru-RU" dirty="0" err="1" smtClean="0"/>
              <a:t>виключення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роді</a:t>
            </a:r>
            <a:r>
              <a:rPr lang="ru-RU" dirty="0" smtClean="0"/>
              <a:t>. А все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англійці</a:t>
            </a:r>
            <a:r>
              <a:rPr lang="ru-RU" dirty="0" smtClean="0"/>
              <a:t> – </a:t>
            </a:r>
            <a:r>
              <a:rPr lang="ru-RU" dirty="0" err="1" smtClean="0"/>
              <a:t>визнані</a:t>
            </a:r>
            <a:r>
              <a:rPr lang="ru-RU" dirty="0" smtClean="0"/>
              <a:t> </a:t>
            </a:r>
            <a:r>
              <a:rPr lang="ru-RU" dirty="0" err="1" smtClean="0"/>
              <a:t>мореплавці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мощі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флоту </a:t>
            </a:r>
            <a:r>
              <a:rPr lang="ru-RU" dirty="0" err="1" smtClean="0"/>
              <a:t>змогли</a:t>
            </a:r>
            <a:r>
              <a:rPr lang="ru-RU" dirty="0" smtClean="0"/>
              <a:t> </a:t>
            </a:r>
            <a:r>
              <a:rPr lang="ru-RU" dirty="0" err="1" smtClean="0"/>
              <a:t>колонізувати</a:t>
            </a:r>
            <a:r>
              <a:rPr lang="ru-RU" dirty="0" smtClean="0"/>
              <a:t> </a:t>
            </a:r>
            <a:r>
              <a:rPr lang="ru-RU" dirty="0" err="1" smtClean="0"/>
              <a:t>півсвіту</a:t>
            </a:r>
            <a:r>
              <a:rPr lang="ru-RU" dirty="0" smtClean="0"/>
              <a:t>. </a:t>
            </a:r>
            <a:r>
              <a:rPr lang="ru-RU" dirty="0" err="1" smtClean="0"/>
              <a:t>Плавати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колоду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який-небудь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, </a:t>
            </a:r>
            <a:r>
              <a:rPr lang="ru-RU" dirty="0" err="1" smtClean="0"/>
              <a:t>дрібна</a:t>
            </a:r>
            <a:r>
              <a:rPr lang="ru-RU" dirty="0" smtClean="0"/>
              <a:t> </a:t>
            </a:r>
            <a:r>
              <a:rPr lang="ru-RU" dirty="0" err="1" smtClean="0"/>
              <a:t>рибка</a:t>
            </a:r>
            <a:r>
              <a:rPr lang="ru-RU" dirty="0" smtClean="0"/>
              <a:t> в </a:t>
            </a:r>
            <a:r>
              <a:rPr lang="ru-RU" dirty="0" err="1" smtClean="0"/>
              <a:t>безодні</a:t>
            </a:r>
            <a:r>
              <a:rPr lang="ru-RU" dirty="0" smtClean="0"/>
              <a:t>, а </a:t>
            </a:r>
            <a:r>
              <a:rPr lang="ru-RU" dirty="0" err="1" smtClean="0"/>
              <a:t>корабель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домом для </a:t>
            </a:r>
            <a:r>
              <a:rPr lang="ru-RU" dirty="0" err="1" smtClean="0"/>
              <a:t>матросів</a:t>
            </a:r>
            <a:r>
              <a:rPr lang="ru-RU" dirty="0" smtClean="0"/>
              <a:t> на роки вперед,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для них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душею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особливим</a:t>
            </a:r>
            <a:r>
              <a:rPr lang="ru-RU" dirty="0" smtClean="0"/>
              <a:t> характером,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. Але </a:t>
            </a:r>
            <a:r>
              <a:rPr lang="ru-RU" dirty="0" err="1" smtClean="0"/>
              <a:t>забобони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, а </a:t>
            </a:r>
            <a:r>
              <a:rPr lang="ru-RU" dirty="0" err="1" smtClean="0"/>
              <a:t>що</a:t>
            </a:r>
            <a:r>
              <a:rPr lang="ru-RU" dirty="0" smtClean="0"/>
              <a:t> до ходу корабля – тут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інша</a:t>
            </a:r>
            <a:r>
              <a:rPr lang="ru-RU" dirty="0" smtClean="0"/>
              <a:t>,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логічне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технічне</a:t>
            </a:r>
            <a:r>
              <a:rPr lang="ru-RU" dirty="0" smtClean="0"/>
              <a:t> </a:t>
            </a:r>
            <a:r>
              <a:rPr lang="ru-RU" dirty="0" err="1" smtClean="0"/>
              <a:t>пояснення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smtClean="0"/>
              <a:t>моряки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плавати</a:t>
            </a:r>
            <a:r>
              <a:rPr lang="ru-RU" dirty="0" smtClean="0"/>
              <a:t> – значить </a:t>
            </a:r>
            <a:r>
              <a:rPr lang="ru-RU" dirty="0" err="1" smtClean="0"/>
              <a:t>пересуватися</a:t>
            </a:r>
            <a:r>
              <a:rPr lang="ru-RU" dirty="0" smtClean="0"/>
              <a:t> в </a:t>
            </a:r>
            <a:r>
              <a:rPr lang="ru-RU" dirty="0" err="1" smtClean="0"/>
              <a:t>товщі</a:t>
            </a:r>
            <a:r>
              <a:rPr lang="ru-RU" dirty="0" smtClean="0"/>
              <a:t> води. А </a:t>
            </a:r>
            <a:r>
              <a:rPr lang="ru-RU" dirty="0" err="1" smtClean="0"/>
              <a:t>йти</a:t>
            </a:r>
            <a:r>
              <a:rPr lang="ru-RU" dirty="0" smtClean="0"/>
              <a:t> – значить, </a:t>
            </a:r>
            <a:r>
              <a:rPr lang="ru-RU" dirty="0" err="1" smtClean="0"/>
              <a:t>пересуватися</a:t>
            </a:r>
            <a:r>
              <a:rPr lang="ru-RU" dirty="0" smtClean="0"/>
              <a:t> по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. </a:t>
            </a:r>
            <a:r>
              <a:rPr lang="ru-RU" dirty="0" err="1" smtClean="0"/>
              <a:t>Звідси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</a:t>
            </a:r>
            <a:r>
              <a:rPr lang="ru-RU" dirty="0" err="1" smtClean="0"/>
              <a:t>закономірна</a:t>
            </a:r>
            <a:r>
              <a:rPr lang="ru-RU" dirty="0" smtClean="0"/>
              <a:t> </a:t>
            </a:r>
            <a:r>
              <a:rPr lang="ru-RU" dirty="0" err="1" smtClean="0"/>
              <a:t>формулювання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корабель</a:t>
            </a:r>
            <a:r>
              <a:rPr lang="ru-RU" dirty="0" smtClean="0"/>
              <a:t> – ходить.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трактовки, </a:t>
            </a:r>
            <a:r>
              <a:rPr lang="ru-RU" dirty="0" err="1" smtClean="0"/>
              <a:t>говорити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судно </a:t>
            </a:r>
            <a:r>
              <a:rPr lang="ru-RU" dirty="0" err="1" smtClean="0"/>
              <a:t>пливе</a:t>
            </a:r>
            <a:r>
              <a:rPr lang="ru-RU" dirty="0" smtClean="0"/>
              <a:t> – як </a:t>
            </a:r>
            <a:r>
              <a:rPr lang="ru-RU" dirty="0" err="1" smtClean="0"/>
              <a:t>мінімум</a:t>
            </a:r>
            <a:r>
              <a:rPr lang="ru-RU" dirty="0" smtClean="0"/>
              <a:t>, </a:t>
            </a:r>
            <a:r>
              <a:rPr lang="ru-RU" dirty="0" err="1" smtClean="0"/>
              <a:t>поганий</a:t>
            </a:r>
            <a:r>
              <a:rPr lang="ru-RU" dirty="0" smtClean="0"/>
              <a:t> знак.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2471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ctr">
              <a:buNone/>
            </a:pPr>
            <a:r>
              <a:rPr lang="uk-UA" dirty="0" smtClean="0"/>
              <a:t>Тунець пливе</a:t>
            </a:r>
            <a:endParaRPr lang="ru-RU" dirty="0"/>
          </a:p>
        </p:txBody>
      </p:sp>
      <p:pic>
        <p:nvPicPr>
          <p:cNvPr id="4" name="Содержимое 3" descr="pochemu-korabli-hodjat-a-ne-plavajut-31a6e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2005" y="542735"/>
            <a:ext cx="7830561" cy="5197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77922"/>
            <a:ext cx="10515600" cy="57320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smtClean="0"/>
              <a:t>одна </a:t>
            </a:r>
            <a:r>
              <a:rPr lang="ru-RU" dirty="0" err="1" smtClean="0"/>
              <a:t>версія</a:t>
            </a:r>
            <a:r>
              <a:rPr lang="ru-RU" dirty="0" smtClean="0"/>
              <a:t> говорить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плисти</a:t>
            </a:r>
            <a:r>
              <a:rPr lang="ru-RU" dirty="0" smtClean="0"/>
              <a:t> – значить </a:t>
            </a:r>
            <a:r>
              <a:rPr lang="ru-RU" dirty="0" err="1" smtClean="0"/>
              <a:t>пересуватися</a:t>
            </a:r>
            <a:r>
              <a:rPr lang="ru-RU" dirty="0" smtClean="0"/>
              <a:t> по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некеровано</a:t>
            </a:r>
            <a:r>
              <a:rPr lang="ru-RU" dirty="0" smtClean="0"/>
              <a:t>, як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різне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. </a:t>
            </a:r>
            <a:r>
              <a:rPr lang="ru-RU" dirty="0" err="1" smtClean="0"/>
              <a:t>Гілки</a:t>
            </a:r>
            <a:r>
              <a:rPr lang="ru-RU" dirty="0" smtClean="0"/>
              <a:t> та </a:t>
            </a:r>
            <a:r>
              <a:rPr lang="ru-RU" dirty="0" err="1" smtClean="0"/>
              <a:t>колоди</a:t>
            </a:r>
            <a:r>
              <a:rPr lang="ru-RU" dirty="0" smtClean="0"/>
              <a:t> – </a:t>
            </a:r>
            <a:r>
              <a:rPr lang="ru-RU" dirty="0" err="1" smtClean="0"/>
              <a:t>пливуть</a:t>
            </a:r>
            <a:r>
              <a:rPr lang="ru-RU" dirty="0" smtClean="0"/>
              <a:t>. А </a:t>
            </a:r>
            <a:r>
              <a:rPr lang="ru-RU" dirty="0" err="1" smtClean="0"/>
              <a:t>пароплави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кораблі</a:t>
            </a:r>
            <a:r>
              <a:rPr lang="ru-RU" dirty="0" smtClean="0"/>
              <a:t> – </a:t>
            </a:r>
            <a:r>
              <a:rPr lang="ru-RU" dirty="0" err="1" smtClean="0"/>
              <a:t>ходять</a:t>
            </a:r>
            <a:r>
              <a:rPr lang="ru-RU" dirty="0" smtClean="0"/>
              <a:t>: в загранку,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вітру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по </a:t>
            </a:r>
            <a:r>
              <a:rPr lang="ru-RU" dirty="0" err="1" smtClean="0"/>
              <a:t>ньому</a:t>
            </a:r>
            <a:r>
              <a:rPr lang="ru-RU" dirty="0" smtClean="0"/>
              <a:t>, у </a:t>
            </a:r>
            <a:r>
              <a:rPr lang="ru-RU" dirty="0" err="1" smtClean="0"/>
              <a:t>будь-якому</a:t>
            </a:r>
            <a:r>
              <a:rPr lang="ru-RU" dirty="0" smtClean="0"/>
              <a:t> </a:t>
            </a:r>
            <a:r>
              <a:rPr lang="ru-RU" dirty="0" err="1" smtClean="0"/>
              <a:t>напрямку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заданою</a:t>
            </a:r>
            <a:r>
              <a:rPr lang="ru-RU" dirty="0" smtClean="0"/>
              <a:t> метою.</a:t>
            </a:r>
            <a:br>
              <a:rPr lang="ru-RU" dirty="0" smtClean="0"/>
            </a:br>
            <a:r>
              <a:rPr lang="ru-RU" dirty="0" err="1" smtClean="0"/>
              <a:t>Повертаючись</a:t>
            </a:r>
            <a:r>
              <a:rPr lang="ru-RU" dirty="0" smtClean="0"/>
              <a:t> до </a:t>
            </a:r>
            <a:r>
              <a:rPr lang="ru-RU" dirty="0" err="1" smtClean="0"/>
              <a:t>англійським</a:t>
            </a:r>
            <a:r>
              <a:rPr lang="ru-RU" dirty="0" smtClean="0"/>
              <a:t> </a:t>
            </a:r>
            <a:r>
              <a:rPr lang="ru-RU" dirty="0" err="1" smtClean="0"/>
              <a:t>традиціям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дійсно</a:t>
            </a:r>
            <a:r>
              <a:rPr lang="ru-RU" dirty="0" smtClean="0"/>
              <a:t> заклали </a:t>
            </a:r>
            <a:r>
              <a:rPr lang="ru-RU" dirty="0" err="1" smtClean="0"/>
              <a:t>багато</a:t>
            </a:r>
            <a:r>
              <a:rPr lang="ru-RU" dirty="0" smtClean="0"/>
              <a:t> в </a:t>
            </a:r>
            <a:r>
              <a:rPr lang="ru-RU" dirty="0" err="1" smtClean="0"/>
              <a:t>питаннях</a:t>
            </a:r>
            <a:r>
              <a:rPr lang="ru-RU" dirty="0" smtClean="0"/>
              <a:t> </a:t>
            </a:r>
            <a:r>
              <a:rPr lang="ru-RU" dirty="0" err="1" smtClean="0"/>
              <a:t>мореплавання</a:t>
            </a:r>
            <a:r>
              <a:rPr lang="ru-RU" dirty="0" smtClean="0"/>
              <a:t> по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там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go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sea</a:t>
            </a:r>
            <a:r>
              <a:rPr lang="ru-RU" dirty="0" smtClean="0"/>
              <a:t>», </a:t>
            </a:r>
            <a:r>
              <a:rPr lang="ru-RU" dirty="0" err="1" smtClean="0"/>
              <a:t>тобто</a:t>
            </a:r>
            <a:r>
              <a:rPr lang="ru-RU" dirty="0" smtClean="0"/>
              <a:t>, </a:t>
            </a:r>
            <a:r>
              <a:rPr lang="ru-RU" dirty="0" err="1" smtClean="0"/>
              <a:t>дослівно</a:t>
            </a:r>
            <a:r>
              <a:rPr lang="ru-RU" dirty="0" smtClean="0"/>
              <a:t>, «</a:t>
            </a:r>
            <a:r>
              <a:rPr lang="ru-RU" dirty="0" err="1" smtClean="0"/>
              <a:t>вийти</a:t>
            </a:r>
            <a:r>
              <a:rPr lang="ru-RU" dirty="0" smtClean="0"/>
              <a:t> в море», «</a:t>
            </a:r>
            <a:r>
              <a:rPr lang="ru-RU" dirty="0" err="1" smtClean="0"/>
              <a:t>йти</a:t>
            </a:r>
            <a:r>
              <a:rPr lang="ru-RU" dirty="0" smtClean="0"/>
              <a:t> по морю», а </a:t>
            </a:r>
            <a:r>
              <a:rPr lang="ru-RU" dirty="0" err="1" smtClean="0"/>
              <a:t>ніяк</a:t>
            </a:r>
            <a:r>
              <a:rPr lang="ru-RU" dirty="0" smtClean="0"/>
              <a:t> не </a:t>
            </a:r>
            <a:r>
              <a:rPr lang="ru-RU" dirty="0" err="1" smtClean="0"/>
              <a:t>плисти</a:t>
            </a:r>
            <a:r>
              <a:rPr lang="ru-RU" dirty="0" smtClean="0"/>
              <a:t>. </a:t>
            </a:r>
            <a:r>
              <a:rPr lang="ru-RU" dirty="0" err="1" smtClean="0"/>
              <a:t>Англійські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в </a:t>
            </a:r>
            <a:r>
              <a:rPr lang="ru-RU" dirty="0" err="1" smtClean="0"/>
              <a:t>морській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фактична</a:t>
            </a:r>
            <a:r>
              <a:rPr lang="ru-RU" dirty="0" smtClean="0"/>
              <a:t> норма, </a:t>
            </a:r>
            <a:r>
              <a:rPr lang="ru-RU" dirty="0" err="1" smtClean="0"/>
              <a:t>дивуватися</a:t>
            </a:r>
            <a:r>
              <a:rPr lang="ru-RU" dirty="0" smtClean="0"/>
              <a:t> </a:t>
            </a:r>
            <a:r>
              <a:rPr lang="ru-RU" dirty="0" err="1" smtClean="0"/>
              <a:t>цьому</a:t>
            </a:r>
            <a:r>
              <a:rPr lang="ru-RU" dirty="0" smtClean="0"/>
              <a:t> не </a:t>
            </a:r>
            <a:r>
              <a:rPr lang="ru-RU" dirty="0" err="1" smtClean="0"/>
              <a:t>варто</a:t>
            </a:r>
            <a:r>
              <a:rPr lang="ru-RU" dirty="0" smtClean="0"/>
              <a:t>. Так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подібне</a:t>
            </a:r>
            <a:r>
              <a:rPr lang="ru-RU" dirty="0" smtClean="0"/>
              <a:t> </a:t>
            </a:r>
            <a:r>
              <a:rPr lang="ru-RU" dirty="0" err="1" smtClean="0"/>
              <a:t>формулювання</a:t>
            </a:r>
            <a:r>
              <a:rPr lang="ru-RU" dirty="0" smtClean="0"/>
              <a:t> могла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англійське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</a:t>
            </a:r>
            <a:r>
              <a:rPr lang="ru-RU" b="1" dirty="0" err="1" smtClean="0">
                <a:solidFill>
                  <a:srgbClr val="FF0000"/>
                </a:solidFill>
              </a:rPr>
              <a:t>Цікавий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факт:</a:t>
            </a:r>
            <a:r>
              <a:rPr lang="ru-RU" dirty="0" smtClean="0"/>
              <a:t> </a:t>
            </a:r>
            <a:r>
              <a:rPr lang="ru-RU" dirty="0" err="1" smtClean="0"/>
              <a:t>також</a:t>
            </a:r>
            <a:r>
              <a:rPr lang="ru-RU" dirty="0" smtClean="0"/>
              <a:t> судно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лежати</a:t>
            </a:r>
            <a:r>
              <a:rPr lang="ru-RU" dirty="0" smtClean="0"/>
              <a:t>.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лежати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галсом,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ніяк</a:t>
            </a:r>
            <a:r>
              <a:rPr lang="ru-RU" dirty="0" smtClean="0"/>
              <a:t> не </a:t>
            </a:r>
            <a:r>
              <a:rPr lang="ru-RU" dirty="0" err="1" smtClean="0"/>
              <a:t>плисти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Хід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гвинта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хід</a:t>
            </a:r>
            <a:r>
              <a:rPr lang="ru-RU" b="1" dirty="0" smtClean="0">
                <a:solidFill>
                  <a:srgbClr val="FF0000"/>
                </a:solidFill>
              </a:rPr>
              <a:t> корабля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8823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dirty="0" smtClean="0"/>
              <a:t>Штурвал корабля</a:t>
            </a:r>
            <a:endParaRPr lang="ru-RU" dirty="0"/>
          </a:p>
        </p:txBody>
      </p:sp>
      <p:pic>
        <p:nvPicPr>
          <p:cNvPr id="4" name="Содержимое 3" descr="pochemu-korabli-hodjat-a-ne-plavajut-f5ac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4229" y="1498078"/>
            <a:ext cx="6231658" cy="41518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827</Words>
  <Application>Microsoft Office PowerPoint</Application>
  <PresentationFormat>Произвольный</PresentationFormat>
  <Paragraphs>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Офисная тема</vt:lpstr>
      <vt:lpstr>  судномодельний гурток НВК  презентує заняття основного рівня  </vt:lpstr>
      <vt:lpstr>Чому кораблі ходять, а не плавають?</vt:lpstr>
      <vt:lpstr>Забобони, а чи тільки вони?</vt:lpstr>
      <vt:lpstr>Слайд 4</vt:lpstr>
      <vt:lpstr>Слайд 5</vt:lpstr>
      <vt:lpstr>Слайд 6</vt:lpstr>
      <vt:lpstr>Слайд 7</vt:lpstr>
      <vt:lpstr>Слайд 8</vt:lpstr>
      <vt:lpstr>Хід гвинта і хід корабля</vt:lpstr>
      <vt:lpstr>Слайд 10</vt:lpstr>
      <vt:lpstr>Як правильно: ходить або плаває? </vt:lpstr>
      <vt:lpstr>Слайд 12</vt:lpstr>
      <vt:lpstr>Слайд 13</vt:lpstr>
      <vt:lpstr>Дякую за увагу!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</cp:revision>
  <dcterms:created xsi:type="dcterms:W3CDTF">2020-04-22T13:01:29Z</dcterms:created>
  <dcterms:modified xsi:type="dcterms:W3CDTF">2020-07-23T07:35:52Z</dcterms:modified>
</cp:coreProperties>
</file>