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36" r:id="rId3"/>
    <p:sldId id="343" r:id="rId4"/>
    <p:sldId id="338" r:id="rId5"/>
    <p:sldId id="339" r:id="rId6"/>
    <p:sldId id="341" r:id="rId7"/>
    <p:sldId id="342" r:id="rId8"/>
    <p:sldId id="344" r:id="rId9"/>
    <p:sldId id="345" r:id="rId10"/>
    <p:sldId id="346" r:id="rId11"/>
    <p:sldId id="352" r:id="rId12"/>
    <p:sldId id="347" r:id="rId13"/>
    <p:sldId id="360" r:id="rId14"/>
    <p:sldId id="3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0%D0%BF%D1%96%D1%82%D0%B0%D0%BD-%D0%BB%D0%B5%D0%B9%D1%82%D0%B5%D0%BD%D0%B0%D0%BD%D1%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8%D0%BD%D1%8C%D0%BE%D0%B6%D1%83%D0%BF%D0%B0%D0%BD%D0%BD%D0%B8%D0%BA%D0%B8" TargetMode="External"/><Relationship Id="rId2" Type="http://schemas.openxmlformats.org/officeDocument/2006/relationships/hyperlink" Target="https://uk.wikipedia.org/wiki/19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s://uk.wikipedia.org/wiki/1918" TargetMode="External"/><Relationship Id="rId4" Type="http://schemas.openxmlformats.org/officeDocument/2006/relationships/hyperlink" Target="https://uk.wikipedia.org/wiki/27_%D1%81%D1%96%D1%87%D0%BD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83%D1%81%D1%8C-%D0%A3%D0%BA%D1%80%D0%B0%D1%97%D0%BD%D0%B0" TargetMode="External"/><Relationship Id="rId2" Type="http://schemas.openxmlformats.org/officeDocument/2006/relationships/hyperlink" Target="https://uk.wikipedia.org/wiki/14_%D1%81%D1%96%D1%87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E%D0%BB%D0%BE%D0%B4%D0%B8%D0%BC%D0%B8%D1%80_%D0%A1%D0%B2%D1%8F%D1%82%D0%BE%D1%81%D0%BB%D0%B0%D0%B2%D0%B8%D1%87" TargetMode="External"/><Relationship Id="rId2" Type="http://schemas.openxmlformats.org/officeDocument/2006/relationships/hyperlink" Target="https://uk.wikipedia.org/wiki/%D0%91%D1%96%D0%BB%D0%B8%D0%BD%D1%81%D1%8C%D0%BA%D0%B8%D0%B9_%D0%9C%D0%B8%D1%85%D0%B0%D0%B9%D0%BB%D0%BE_%D0%86%D0%B2%D0%B0%D0%BD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1914" TargetMode="External"/><Relationship Id="rId4" Type="http://schemas.openxmlformats.org/officeDocument/2006/relationships/hyperlink" Target="https://uk.wikipedia.org/wiki/29_%D0%B6%D0%BE%D0%B2%D1%82%D0%BD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7_%D1%81%D1%96%D1%87%D0%BD%D1%8F" TargetMode="External"/><Relationship Id="rId7" Type="http://schemas.openxmlformats.org/officeDocument/2006/relationships/hyperlink" Target="https://uk.wikipedia.org/wiki/%D0%A1%D1%82%D0%B0%D1%80%D1%88%D0%B8%D0%B9_%D0%BB%D0%B5%D0%B9%D1%82%D0%B5%D0%BD%D0%B0%D0%BD%D1%82" TargetMode="External"/><Relationship Id="rId2" Type="http://schemas.openxmlformats.org/officeDocument/2006/relationships/hyperlink" Target="https://uk.wikipedia.org/wiki/%D0%A1%D0%BA%D0%BE%D1%80%D0%BE%D0%BF%D0%B0%D0%B4%D1%81%D1%8C%D0%BA%D0%B8%D0%B9_%D0%9F%D0%B0%D0%B2%D0%BB%D0%BE_%D0%9F%D0%B5%D1%82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0%BA%D1%80%D0%BE%D0%B2%D1%81%D1%8C%D0%BA%D0%B8%D0%B9_%D0%90%D0%BD%D0%B4%D1%80%D1%96%D0%B9_%D0%93%D0%B5%D0%BE%D1%80%D0%B3%D1%96%D0%B9%D0%BE%D0%B2%D0%B8%D1%87" TargetMode="External"/><Relationship Id="rId5" Type="http://schemas.openxmlformats.org/officeDocument/2006/relationships/hyperlink" Target="https://uk.wikipedia.org/wiki/20_%D1%82%D1%80%D0%B0%D0%B2%D0%BD%D1%8F" TargetMode="External"/><Relationship Id="rId4" Type="http://schemas.openxmlformats.org/officeDocument/2006/relationships/hyperlink" Target="https://uk.wikipedia.org/wiki/19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6_%D0%BB%D0%B8%D0%BF%D0%BD%D1%8F" TargetMode="External"/><Relationship Id="rId3" Type="http://schemas.openxmlformats.org/officeDocument/2006/relationships/hyperlink" Target="https://uk.wikipedia.org/wiki/%D0%A3%D0%BA%D1%80%D0%B0%D1%97%D0%BD%D1%81%D1%8C%D0%BA%D0%B0_%D0%94%D0%B5%D1%80%D0%B6%D0%B0%D0%B2%D0%B0" TargetMode="External"/><Relationship Id="rId7" Type="http://schemas.openxmlformats.org/officeDocument/2006/relationships/hyperlink" Target="https://uk.wikipedia.org/wiki/1918" TargetMode="External"/><Relationship Id="rId2" Type="http://schemas.openxmlformats.org/officeDocument/2006/relationships/hyperlink" Target="https://uk.wikipedia.org/wiki/%D0%9F%D0%BE%D0%BA%D1%80%D0%BE%D0%B2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6_%D0%BB%D0%B8%D1%81%D1%82%D0%BE%D0%BF%D0%B0%D0%B4%D0%B0" TargetMode="External"/><Relationship Id="rId5" Type="http://schemas.openxmlformats.org/officeDocument/2006/relationships/hyperlink" Target="https://uk.wikipedia.org/wiki/%D0%97%D0%B0%D0%BF%D0%BE%D1%80%D0%BE%D0%B6%D0%B5%D1%86%D1%8C_(%D0%BA%D0%B0%D0%BD%D0%BE%D0%BD%D0%B5%D1%80%D1%81%D1%8C%D0%BA%D0%B8%D0%B9_%D1%87%D0%BE%D0%B2%D0%B5%D0%BD)" TargetMode="External"/><Relationship Id="rId4" Type="http://schemas.openxmlformats.org/officeDocument/2006/relationships/hyperlink" Target="https://uk.wikipedia.org/wiki/%D0%90%D0%BD%D0%B4%D1%80%D1%96%D1%97%D0%B2%D1%81%D1%8C%D0%BA%D0%B8%D0%B9_%D0%BF%D1%80%D0%B0%D0%BF%D0%BE%D1%80" TargetMode="External"/><Relationship Id="rId9" Type="http://schemas.openxmlformats.org/officeDocument/2006/relationships/hyperlink" Target="https://uk.wikipedia.org/wiki/18_%D0%BB%D0%B8%D0%BF%D0%BD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18" TargetMode="External"/><Relationship Id="rId2" Type="http://schemas.openxmlformats.org/officeDocument/2006/relationships/hyperlink" Target="https://uk.wikipedia.org/wiki/17_%D0%BB%D0%B8%D0%BF%D0%BD%D1%8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1%82%D0%B0%D0%BD%D1%82%D0%B0" TargetMode="External"/><Relationship Id="rId7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cite_note-15" TargetMode="External"/><Relationship Id="rId2" Type="http://schemas.openxmlformats.org/officeDocument/2006/relationships/hyperlink" Target="https://uk.wikipedia.org/wiki/19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5%D1%82%D0%BB%D1%8E%D1%80%D0%B0_%D0%A1%D0%B8%D0%BC%D0%BE%D0%BD_%D0%92%D0%B0%D1%81%D0%B8%D0%BB%D1%8C%D0%BE%D0%B2%D0%B8%D1%87" TargetMode="External"/><Relationship Id="rId5" Type="http://schemas.openxmlformats.org/officeDocument/2006/relationships/hyperlink" Target="https://uk.wikipedia.org/wiki/3_%D1%81%D1%96%D1%87%D0%BD%D1%8F" TargetMode="External"/><Relationship Id="rId4" Type="http://schemas.openxmlformats.org/officeDocument/2006/relationships/hyperlink" Target="https://uk.wikipedia.org/wiki/%D0%94%D0%B8%D1%80%D0%B5%D0%BA%D1%82%D0%BE%D1%80%D1%96%D1%8F_%D0%A3%D0%BA%D1%80%D0%B0%D1%97%D0%BD%D1%81%D1%8C%D0%BA%D0%BE%D1%97_%D0%9D%D0%B0%D1%80%D0%BE%D0%B4%D0%BD%D0%BE%D1%97_%D0%A0%D0%B5%D1%81%D0%BF%D1%83%D0%B1%D0%BB%D1%96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Військово-морський прапор України.</a:t>
            </a:r>
          </a:p>
          <a:p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Кормовий</a:t>
            </a:r>
            <a:r>
              <a:rPr lang="ru-RU" dirty="0" smtClean="0"/>
              <a:t>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18 </a:t>
            </a:r>
            <a:r>
              <a:rPr lang="ru-RU" dirty="0" err="1" smtClean="0"/>
              <a:t>липня</a:t>
            </a:r>
            <a:r>
              <a:rPr lang="ru-RU" dirty="0" smtClean="0"/>
              <a:t> 1918</a:t>
            </a:r>
            <a:r>
              <a:rPr lang="ru-RU" dirty="0"/>
              <a:t> р.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31" y="623168"/>
            <a:ext cx="7079299" cy="47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3245"/>
            <a:ext cx="10515600" cy="5443718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падінням</a:t>
            </a:r>
            <a:r>
              <a:rPr lang="ru-RU" dirty="0"/>
              <a:t> УНР в </a:t>
            </a:r>
            <a:r>
              <a:rPr lang="ru-RU" dirty="0" smtClean="0"/>
              <a:t>1921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більшовицькому</a:t>
            </a:r>
            <a:r>
              <a:rPr lang="ru-RU" dirty="0"/>
              <a:t> </a:t>
            </a:r>
            <a:r>
              <a:rPr lang="ru-RU" dirty="0" err="1"/>
              <a:t>червоному</a:t>
            </a:r>
            <a:r>
              <a:rPr lang="ru-RU" dirty="0"/>
              <a:t> прапору. </a:t>
            </a:r>
            <a:r>
              <a:rPr lang="ru-RU" dirty="0" err="1"/>
              <a:t>Оригінал</a:t>
            </a:r>
            <a:r>
              <a:rPr lang="ru-RU" dirty="0"/>
              <a:t> та перший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прапора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</a:t>
            </a:r>
            <a:r>
              <a:rPr lang="ru-RU" dirty="0" err="1"/>
              <a:t>ад'ютантом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справ УНР </a:t>
            </a:r>
            <a:r>
              <a:rPr lang="ru-RU" dirty="0" err="1">
                <a:hlinkClick r:id="rId2" tooltip="Капітан-лейтенант"/>
              </a:rPr>
              <a:t>капітан</a:t>
            </a:r>
            <a:r>
              <a:rPr lang="ru-RU" dirty="0">
                <a:hlinkClick r:id="rId2" tooltip="Капітан-лейтенант"/>
              </a:rPr>
              <a:t>-лейтенантом</a:t>
            </a:r>
            <a:r>
              <a:rPr lang="ru-RU" dirty="0"/>
              <a:t> Святославом Шрамченком. Ним же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прапор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збережені</a:t>
            </a:r>
            <a:r>
              <a:rPr lang="ru-RU" dirty="0"/>
              <a:t> Святославом Шрамченком попри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буремні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ХХ </a:t>
            </a:r>
            <a:r>
              <a:rPr lang="ru-RU" dirty="0" err="1"/>
              <a:t>сторіччя</a:t>
            </a:r>
            <a:r>
              <a:rPr lang="ru-RU" dirty="0"/>
              <a:t>. У наш час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 в Чикаго. На Свято </a:t>
            </a:r>
            <a:r>
              <a:rPr lang="ru-RU" dirty="0" err="1"/>
              <a:t>Українського</a:t>
            </a:r>
            <a:r>
              <a:rPr lang="ru-RU" dirty="0"/>
              <a:t> Моря, </a:t>
            </a:r>
            <a:r>
              <a:rPr lang="ru-RU" dirty="0" err="1"/>
              <a:t>прапори</a:t>
            </a:r>
            <a:r>
              <a:rPr lang="ru-RU" dirty="0"/>
              <a:t>, як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ставали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4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/>
              <a:t>прапор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лейтенантом Шрамченком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32" y="331669"/>
            <a:ext cx="6375195" cy="483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2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5442"/>
            <a:ext cx="10515600" cy="57715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Часи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Центральної</a:t>
            </a:r>
            <a:r>
              <a:rPr lang="ru-RU" b="1" dirty="0">
                <a:solidFill>
                  <a:srgbClr val="FF0000"/>
                </a:solidFill>
              </a:rPr>
              <a:t> Ради</a:t>
            </a:r>
          </a:p>
          <a:p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>
                <a:hlinkClick r:id="rId2" tooltip="1917"/>
              </a:rPr>
              <a:t>1917</a:t>
            </a:r>
            <a:r>
              <a:rPr lang="ru-RU" dirty="0"/>
              <a:t> р. на </a:t>
            </a:r>
            <a:r>
              <a:rPr lang="ru-RU" dirty="0" err="1"/>
              <a:t>Чорноморському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Чорноморська</a:t>
            </a:r>
            <a:r>
              <a:rPr lang="ru-RU" dirty="0"/>
              <a:t> Община, прапором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 smtClean="0"/>
              <a:t>копія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 — на малиновому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першим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військово-морським</a:t>
            </a:r>
            <a:r>
              <a:rPr lang="ru-RU" dirty="0"/>
              <a:t> прапором </a:t>
            </a:r>
            <a:r>
              <a:rPr lang="ru-RU" dirty="0" err="1"/>
              <a:t>сучасності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 ж, велика </a:t>
            </a:r>
            <a:r>
              <a:rPr lang="ru-RU" dirty="0" err="1"/>
              <a:t>січова</a:t>
            </a:r>
            <a:r>
              <a:rPr lang="ru-RU" dirty="0"/>
              <a:t> </a:t>
            </a:r>
            <a:r>
              <a:rPr lang="ru-RU" dirty="0" err="1"/>
              <a:t>корогва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популярною в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військах</a:t>
            </a:r>
            <a:r>
              <a:rPr lang="ru-RU" dirty="0"/>
              <a:t>, а тому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знаменах того часу. Прикладом є </a:t>
            </a:r>
            <a:r>
              <a:rPr lang="ru-RU" dirty="0" err="1"/>
              <a:t>полкові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>
                <a:hlinkClick r:id="rId3" tooltip="Синьожупанники"/>
              </a:rPr>
              <a:t>Синьожупанної</a:t>
            </a:r>
            <a:r>
              <a:rPr lang="ru-RU" dirty="0">
                <a:hlinkClick r:id="rId3" tooltip="Синьожупанники"/>
              </a:rPr>
              <a:t> </a:t>
            </a:r>
            <a:r>
              <a:rPr lang="ru-RU" dirty="0" err="1">
                <a:hlinkClick r:id="rId3" tooltip="Синьожупанники"/>
              </a:rPr>
              <a:t>Дивізії</a:t>
            </a:r>
            <a:r>
              <a:rPr lang="ru-RU" dirty="0"/>
              <a:t>,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зверталася</a:t>
            </a:r>
            <a:r>
              <a:rPr lang="ru-RU" dirty="0"/>
              <a:t> до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. На </a:t>
            </a:r>
            <a:r>
              <a:rPr lang="ru-RU" dirty="0" err="1"/>
              <a:t>флоті</a:t>
            </a:r>
            <a:r>
              <a:rPr lang="ru-RU" dirty="0"/>
              <a:t> ж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>
                <a:hlinkClick r:id="rId2" tooltip="1917"/>
              </a:rPr>
              <a:t>1917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., до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прапора, </a:t>
            </a:r>
            <a:r>
              <a:rPr lang="ru-RU" dirty="0" err="1"/>
              <a:t>користувалися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жовто-синім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синьо-жовтим</a:t>
            </a:r>
            <a:r>
              <a:rPr lang="ru-RU" dirty="0"/>
              <a:t>) </a:t>
            </a:r>
            <a:r>
              <a:rPr lang="ru-RU" dirty="0" err="1"/>
              <a:t>республіканським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прапором. </a:t>
            </a:r>
          </a:p>
          <a:p>
            <a:r>
              <a:rPr lang="ru-RU" dirty="0">
                <a:hlinkClick r:id="rId4" tooltip="27 січня"/>
              </a:rPr>
              <a:t>27 </a:t>
            </a:r>
            <a:r>
              <a:rPr lang="ru-RU" dirty="0" err="1">
                <a:hlinkClick r:id="rId4" tooltip="27 січня"/>
              </a:rPr>
              <a:t>січня</a:t>
            </a:r>
            <a:r>
              <a:rPr lang="ru-RU" dirty="0"/>
              <a:t> (14 </a:t>
            </a:r>
            <a:r>
              <a:rPr lang="ru-RU" dirty="0" err="1"/>
              <a:t>січня</a:t>
            </a:r>
            <a:r>
              <a:rPr lang="ru-RU" dirty="0"/>
              <a:t> за ст. ст.) </a:t>
            </a:r>
            <a:r>
              <a:rPr lang="ru-RU" dirty="0">
                <a:hlinkClick r:id="rId5" tooltip="1918"/>
              </a:rPr>
              <a:t>1918</a:t>
            </a:r>
            <a:r>
              <a:rPr lang="ru-RU" dirty="0"/>
              <a:t> р. Центральною Радою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Тимчасовий</a:t>
            </a:r>
            <a:r>
              <a:rPr lang="ru-RU" dirty="0"/>
              <a:t> закон про флот </a:t>
            </a:r>
            <a:r>
              <a:rPr lang="ru-RU" dirty="0">
                <a:hlinkClick r:id="rId6" tooltip="Українська Народна Республіка"/>
              </a:rPr>
              <a:t>УНР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пункт </a:t>
            </a:r>
            <a:r>
              <a:rPr lang="ru-RU" dirty="0" err="1"/>
              <a:t>цього</a:t>
            </a:r>
            <a:r>
              <a:rPr lang="ru-RU" dirty="0"/>
              <a:t> закону </a:t>
            </a:r>
            <a:r>
              <a:rPr lang="ru-RU" dirty="0" err="1"/>
              <a:t>торкався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 УНР.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9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Перший </a:t>
            </a:r>
            <a:r>
              <a:rPr lang="ru-RU" dirty="0" err="1"/>
              <a:t>варіант</a:t>
            </a:r>
            <a:r>
              <a:rPr lang="ru-RU" dirty="0"/>
              <a:t> прапора флоту УНР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>
                <a:hlinkClick r:id="rId2" tooltip="14 січня"/>
              </a:rPr>
              <a:t>14 </a:t>
            </a:r>
            <a:r>
              <a:rPr lang="ru-RU" dirty="0" err="1">
                <a:hlinkClick r:id="rId2" tooltip="14 січня"/>
              </a:rPr>
              <a:t>січня</a:t>
            </a:r>
            <a:r>
              <a:rPr lang="ru-RU" dirty="0"/>
              <a:t> 1918 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de-DE" b="1" dirty="0"/>
              <a:t>II. </a:t>
            </a:r>
            <a:r>
              <a:rPr lang="ru-RU" b="1" dirty="0"/>
              <a:t>Прапором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війскової</a:t>
            </a:r>
            <a:r>
              <a:rPr lang="ru-RU" b="1" dirty="0"/>
              <a:t> </a:t>
            </a:r>
            <a:r>
              <a:rPr lang="ru-RU" b="1" dirty="0" err="1"/>
              <a:t>флоти</a:t>
            </a:r>
            <a:r>
              <a:rPr lang="ru-RU" b="1" dirty="0"/>
              <a:t> є полотнище в </a:t>
            </a:r>
            <a:r>
              <a:rPr lang="ru-RU" b="1" dirty="0" err="1"/>
              <a:t>двох</a:t>
            </a:r>
            <a:r>
              <a:rPr lang="ru-RU" b="1" dirty="0"/>
              <a:t>: </a:t>
            </a:r>
            <a:r>
              <a:rPr lang="ru-RU" b="1" dirty="0" err="1"/>
              <a:t>блакитному</a:t>
            </a:r>
            <a:r>
              <a:rPr lang="ru-RU" b="1" dirty="0"/>
              <a:t> і </a:t>
            </a:r>
            <a:r>
              <a:rPr lang="ru-RU" b="1" dirty="0" err="1"/>
              <a:t>жовтому</a:t>
            </a:r>
            <a:r>
              <a:rPr lang="ru-RU" b="1" dirty="0"/>
              <a:t> </a:t>
            </a:r>
            <a:r>
              <a:rPr lang="ru-RU" b="1" dirty="0" err="1"/>
              <a:t>кольорах</a:t>
            </a:r>
            <a:r>
              <a:rPr lang="ru-RU" b="1" dirty="0"/>
              <a:t>. В </a:t>
            </a:r>
            <a:r>
              <a:rPr lang="ru-RU" b="1" dirty="0" err="1"/>
              <a:t>кряжі</a:t>
            </a:r>
            <a:r>
              <a:rPr lang="ru-RU" b="1" dirty="0"/>
              <a:t> </a:t>
            </a:r>
            <a:r>
              <a:rPr lang="ru-RU" b="1" dirty="0" err="1"/>
              <a:t>блакитного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</a:t>
            </a:r>
            <a:r>
              <a:rPr lang="ru-RU" b="1" dirty="0" err="1"/>
              <a:t>історичний</a:t>
            </a:r>
            <a:r>
              <a:rPr lang="ru-RU" b="1" dirty="0"/>
              <a:t> </a:t>
            </a:r>
            <a:r>
              <a:rPr lang="ru-RU" b="1" dirty="0" err="1"/>
              <a:t>золотий</a:t>
            </a:r>
            <a:r>
              <a:rPr lang="ru-RU" b="1" dirty="0"/>
              <a:t> </a:t>
            </a:r>
            <a:r>
              <a:rPr lang="ru-RU" b="1" dirty="0" err="1"/>
              <a:t>тризубець</a:t>
            </a:r>
            <a:r>
              <a:rPr lang="ru-RU" b="1" dirty="0"/>
              <a:t> </a:t>
            </a:r>
            <a:r>
              <a:rPr lang="ru-RU" b="1" dirty="0" err="1"/>
              <a:t>часів</a:t>
            </a:r>
            <a:r>
              <a:rPr lang="ru-RU" b="1" dirty="0"/>
              <a:t> </a:t>
            </a:r>
            <a:r>
              <a:rPr lang="ru-RU" b="1" dirty="0" err="1">
                <a:hlinkClick r:id="rId3" tooltip="Русь-Україна"/>
              </a:rPr>
              <a:t>Українсько-Руської</a:t>
            </a:r>
            <a:r>
              <a:rPr lang="ru-RU" b="1" dirty="0">
                <a:hlinkClick r:id="rId3" tooltip="Русь-Україна"/>
              </a:rPr>
              <a:t> </a:t>
            </a:r>
            <a:r>
              <a:rPr lang="ru-RU" b="1" dirty="0" err="1">
                <a:hlinkClick r:id="rId3" tooltip="Русь-Україна"/>
              </a:rPr>
              <a:t>держави</a:t>
            </a:r>
            <a:r>
              <a:rPr lang="ru-RU" b="1" dirty="0"/>
              <a:t> Х </a:t>
            </a:r>
            <a:r>
              <a:rPr lang="ru-RU" b="1" dirty="0" err="1"/>
              <a:t>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459594"/>
            <a:ext cx="5313872" cy="35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8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військово-морському</a:t>
            </a:r>
            <a:r>
              <a:rPr lang="ru-RU" dirty="0"/>
              <a:t>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тризуба</a:t>
            </a:r>
            <a:r>
              <a:rPr lang="ru-RU" dirty="0"/>
              <a:t> з </a:t>
            </a:r>
            <a:r>
              <a:rPr lang="ru-RU" dirty="0" err="1"/>
              <a:t>хрестом</a:t>
            </a:r>
            <a:r>
              <a:rPr lang="ru-RU" dirty="0"/>
              <a:t>. Коли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затверджувався</a:t>
            </a:r>
            <a:r>
              <a:rPr lang="ru-RU" dirty="0"/>
              <a:t> закон про флот, то </a:t>
            </a:r>
            <a:r>
              <a:rPr lang="ru-RU" dirty="0" err="1"/>
              <a:t>соціал-демократи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зубі</a:t>
            </a:r>
            <a:r>
              <a:rPr lang="ru-RU" dirty="0"/>
              <a:t> </a:t>
            </a:r>
            <a:r>
              <a:rPr lang="ru-RU" dirty="0" err="1"/>
              <a:t>тризуба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старший лейтенант </a:t>
            </a:r>
            <a:r>
              <a:rPr lang="ru-RU" dirty="0" err="1">
                <a:hlinkClick r:id="rId2" tooltip="Білинський Михайло Іванович"/>
              </a:rPr>
              <a:t>Білинський</a:t>
            </a:r>
            <a:r>
              <a:rPr lang="ru-RU" dirty="0">
                <a:hlinkClick r:id="rId2" tooltip="Білинський Михайло Іванович"/>
              </a:rPr>
              <a:t> Михайло </a:t>
            </a:r>
            <a:r>
              <a:rPr lang="ru-RU" dirty="0" err="1">
                <a:hlinkClick r:id="rId2" tooltip="Білинський Михайло Іванович"/>
              </a:rPr>
              <a:t>Іванович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i="1" dirty="0"/>
              <a:t>«моряки в море без </a:t>
            </a:r>
            <a:r>
              <a:rPr lang="ru-RU" i="1" dirty="0" err="1"/>
              <a:t>хреста</a:t>
            </a:r>
            <a:r>
              <a:rPr lang="ru-RU" i="1" dirty="0"/>
              <a:t> не </a:t>
            </a:r>
            <a:r>
              <a:rPr lang="ru-RU" i="1" dirty="0" err="1"/>
              <a:t>вийдуть</a:t>
            </a:r>
            <a:r>
              <a:rPr lang="ru-RU" i="1" dirty="0"/>
              <a:t>»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буде </a:t>
            </a:r>
            <a:r>
              <a:rPr lang="ru-RU" dirty="0" err="1"/>
              <a:t>пам'ятним</a:t>
            </a:r>
            <a:r>
              <a:rPr lang="ru-RU" dirty="0"/>
              <a:t> знаком для </a:t>
            </a:r>
            <a:r>
              <a:rPr lang="ru-RU" dirty="0" err="1"/>
              <a:t>українців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, і </a:t>
            </a:r>
            <a:r>
              <a:rPr lang="ru-RU" dirty="0" err="1"/>
              <a:t>одночасно</a:t>
            </a:r>
            <a:r>
              <a:rPr lang="ru-RU" dirty="0"/>
              <a:t> буде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нагадуванням</a:t>
            </a:r>
            <a:r>
              <a:rPr lang="ru-RU" dirty="0"/>
              <a:t> про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.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аргументу </a:t>
            </a:r>
            <a:r>
              <a:rPr lang="ru-RU" dirty="0" err="1"/>
              <a:t>опоненти</a:t>
            </a:r>
            <a:r>
              <a:rPr lang="ru-RU" dirty="0"/>
              <a:t> </a:t>
            </a:r>
            <a:r>
              <a:rPr lang="ru-RU" dirty="0" err="1"/>
              <a:t>Білинського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. Так на </a:t>
            </a:r>
            <a:r>
              <a:rPr lang="ru-RU" dirty="0" err="1"/>
              <a:t>полотнищі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стяга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в </a:t>
            </a:r>
            <a:r>
              <a:rPr lang="ru-RU" dirty="0" err="1"/>
              <a:t>наверші</a:t>
            </a:r>
            <a:r>
              <a:rPr lang="ru-RU" dirty="0"/>
              <a:t> знака Святого </a:t>
            </a:r>
            <a:r>
              <a:rPr lang="ru-RU" dirty="0" err="1">
                <a:hlinkClick r:id="rId3" tooltip="Володимир Святославич"/>
              </a:rPr>
              <a:t>Володимира</a:t>
            </a:r>
            <a:r>
              <a:rPr lang="ru-RU" dirty="0">
                <a:hlinkClick r:id="rId3" tooltip="Володимир Святославич"/>
              </a:rPr>
              <a:t> Великого</a:t>
            </a:r>
            <a:r>
              <a:rPr lang="ru-RU" dirty="0"/>
              <a:t>, як </a:t>
            </a:r>
            <a:r>
              <a:rPr lang="ru-RU" dirty="0" err="1"/>
              <a:t>пам'ять</a:t>
            </a:r>
            <a:r>
              <a:rPr lang="ru-RU" dirty="0"/>
              <a:t> про подвиг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мінного</a:t>
            </a:r>
            <a:r>
              <a:rPr lang="ru-RU" dirty="0"/>
              <a:t> загородника «Прут»,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>
                <a:hlinkClick r:id="rId4" tooltip="29 жовтня"/>
              </a:rPr>
              <a:t>29 </a:t>
            </a:r>
            <a:r>
              <a:rPr lang="ru-RU" dirty="0" err="1">
                <a:hlinkClick r:id="rId4" tooltip="29 жовтня"/>
              </a:rPr>
              <a:t>жовтня</a:t>
            </a:r>
            <a:r>
              <a:rPr lang="ru-RU" dirty="0"/>
              <a:t> </a:t>
            </a:r>
            <a:r>
              <a:rPr lang="ru-RU" dirty="0">
                <a:hlinkClick r:id="rId5" tooltip="1914"/>
              </a:rPr>
              <a:t>1914</a:t>
            </a:r>
            <a:r>
              <a:rPr lang="ru-RU" dirty="0"/>
              <a:t> року, команда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укомплектована практично </a:t>
            </a:r>
            <a:r>
              <a:rPr lang="ru-RU" dirty="0" err="1"/>
              <a:t>повністю</a:t>
            </a:r>
            <a:r>
              <a:rPr lang="ru-RU" dirty="0"/>
              <a:t> з одних </a:t>
            </a:r>
            <a:r>
              <a:rPr lang="ru-RU" dirty="0" err="1" smtClean="0"/>
              <a:t>українців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прапор став першим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затвердженим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військово-морським</a:t>
            </a:r>
            <a:r>
              <a:rPr lang="ru-RU" dirty="0"/>
              <a:t> прапором. Особливо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як символ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військово-морському</a:t>
            </a:r>
            <a:r>
              <a:rPr lang="ru-RU" dirty="0"/>
              <a:t> </a:t>
            </a:r>
            <a:r>
              <a:rPr lang="ru-RU" dirty="0" err="1"/>
              <a:t>прапорі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задовго</a:t>
            </a:r>
            <a:r>
              <a:rPr lang="ru-RU" dirty="0"/>
              <a:t> до того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гербом.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9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0936"/>
            <a:ext cx="10515600" cy="5806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Гетьманат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Директорія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>
                <a:hlinkClick r:id="rId2" tooltip="Скоропадський Павло Петрович"/>
              </a:rPr>
              <a:t>Скоропадського</a:t>
            </a:r>
            <a:r>
              <a:rPr lang="ru-RU" dirty="0"/>
              <a:t> </a:t>
            </a:r>
            <a:r>
              <a:rPr lang="ru-RU" dirty="0" err="1"/>
              <a:t>вияснилося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прапор,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>
                <a:hlinkClick r:id="rId3" tooltip="27 січня"/>
              </a:rPr>
              <a:t>27 </a:t>
            </a:r>
            <a:r>
              <a:rPr lang="ru-RU" dirty="0" err="1">
                <a:hlinkClick r:id="rId3" tooltip="27 січня"/>
              </a:rPr>
              <a:t>січня</a:t>
            </a:r>
            <a:r>
              <a:rPr lang="ru-RU" dirty="0"/>
              <a:t> </a:t>
            </a:r>
            <a:r>
              <a:rPr lang="ru-RU" dirty="0">
                <a:hlinkClick r:id="rId4" tooltip="1918"/>
              </a:rPr>
              <a:t>1918</a:t>
            </a:r>
            <a:r>
              <a:rPr lang="ru-RU" dirty="0"/>
              <a:t> р.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систему </a:t>
            </a:r>
            <a:r>
              <a:rPr lang="ru-RU" dirty="0" err="1"/>
              <a:t>посадових</a:t>
            </a:r>
            <a:r>
              <a:rPr lang="ru-RU" dirty="0"/>
              <a:t> та </a:t>
            </a:r>
            <a:r>
              <a:rPr lang="ru-RU" dirty="0" err="1"/>
              <a:t>міжвідомчих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/>
              <a:t>Скоропадським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</a:t>
            </a:r>
            <a:r>
              <a:rPr lang="ru-RU" dirty="0" err="1"/>
              <a:t>геральдична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. </a:t>
            </a:r>
          </a:p>
          <a:p>
            <a:r>
              <a:rPr lang="ru-RU" dirty="0" err="1"/>
              <a:t>Єдиної</a:t>
            </a:r>
            <a:r>
              <a:rPr lang="ru-RU" dirty="0"/>
              <a:t> думки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яким</a:t>
            </a:r>
            <a:r>
              <a:rPr lang="ru-RU" dirty="0"/>
              <a:t> повинен бути прапор </a:t>
            </a:r>
            <a:r>
              <a:rPr lang="ru-RU" dirty="0" err="1"/>
              <a:t>Українського</a:t>
            </a:r>
            <a:r>
              <a:rPr lang="ru-RU" dirty="0"/>
              <a:t> Державного Флоту не </a:t>
            </a:r>
            <a:r>
              <a:rPr lang="ru-RU" dirty="0" err="1"/>
              <a:t>існувало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>
                <a:hlinkClick r:id="rId5" tooltip="20 травня"/>
              </a:rPr>
              <a:t>20 </a:t>
            </a:r>
            <a:r>
              <a:rPr lang="ru-RU" dirty="0" err="1">
                <a:hlinkClick r:id="rId5" tooltip="20 травня"/>
              </a:rPr>
              <a:t>травня</a:t>
            </a:r>
            <a:r>
              <a:rPr lang="ru-RU" dirty="0"/>
              <a:t> 1918 року начальник </a:t>
            </a:r>
            <a:r>
              <a:rPr lang="ru-RU" dirty="0" err="1"/>
              <a:t>портів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адмірал</a:t>
            </a:r>
            <a:r>
              <a:rPr lang="ru-RU" dirty="0"/>
              <a:t> </a:t>
            </a:r>
            <a:r>
              <a:rPr lang="ru-RU" dirty="0" err="1">
                <a:hlinkClick r:id="rId6" tooltip="Покровський Андрій Георгійович"/>
              </a:rPr>
              <a:t>Покровський</a:t>
            </a:r>
            <a:r>
              <a:rPr lang="ru-RU" dirty="0"/>
              <a:t> та </a:t>
            </a:r>
            <a:r>
              <a:rPr lang="ru-RU" dirty="0">
                <a:hlinkClick r:id="rId7" tooltip="Старший лейтенант"/>
              </a:rPr>
              <a:t>старший лейтенант</a:t>
            </a:r>
            <a:r>
              <a:rPr lang="ru-RU" dirty="0"/>
              <a:t> Деменко </a:t>
            </a:r>
            <a:r>
              <a:rPr lang="ru-RU" dirty="0" err="1"/>
              <a:t>звернулися</a:t>
            </a:r>
            <a:r>
              <a:rPr lang="ru-RU" dirty="0"/>
              <a:t> до </a:t>
            </a:r>
            <a:r>
              <a:rPr lang="ru-RU" dirty="0" err="1"/>
              <a:t>товариша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контр-адмірала</a:t>
            </a:r>
            <a:r>
              <a:rPr lang="ru-RU" dirty="0"/>
              <a:t> </a:t>
            </a:r>
            <a:r>
              <a:rPr lang="ru-RU" dirty="0" err="1"/>
              <a:t>М.Максимова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затвердити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«</a:t>
            </a:r>
            <a:r>
              <a:rPr lang="ru-RU" dirty="0" err="1"/>
              <a:t>андріївський</a:t>
            </a:r>
            <a:r>
              <a:rPr lang="ru-RU" dirty="0"/>
              <a:t>» стяг </a:t>
            </a:r>
            <a:r>
              <a:rPr lang="ru-RU" dirty="0" err="1"/>
              <a:t>Росії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. Максимов </a:t>
            </a:r>
            <a:r>
              <a:rPr lang="ru-RU" dirty="0" err="1" smtClean="0"/>
              <a:t>згодився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07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3464"/>
            <a:ext cx="10515600" cy="563349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андріївського</a:t>
            </a:r>
            <a:r>
              <a:rPr lang="ru-RU" dirty="0"/>
              <a:t> прапора </a:t>
            </a:r>
            <a:r>
              <a:rPr lang="ru-RU" dirty="0" err="1"/>
              <a:t>пояснювалося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апостол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проповідував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до того ж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використовувався</a:t>
            </a:r>
            <a:r>
              <a:rPr lang="ru-RU" dirty="0"/>
              <a:t>. </a:t>
            </a:r>
            <a:r>
              <a:rPr lang="ru-RU" dirty="0" err="1">
                <a:hlinkClick r:id="rId2" tooltip="Покровський"/>
              </a:rPr>
              <a:t>Покровський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внесли </a:t>
            </a:r>
            <a:r>
              <a:rPr lang="ru-RU" dirty="0" err="1"/>
              <a:t>величезний</a:t>
            </a:r>
            <a:r>
              <a:rPr lang="ru-RU" dirty="0"/>
              <a:t> вклад в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флоту, тому </a:t>
            </a:r>
            <a:r>
              <a:rPr lang="ru-RU" dirty="0" err="1">
                <a:hlinkClick r:id="rId3" tooltip="Українська Держава"/>
              </a:rPr>
              <a:t>Українська</a:t>
            </a:r>
            <a:r>
              <a:rPr lang="ru-RU" dirty="0">
                <a:hlinkClick r:id="rId3" tooltip="Українська Держава"/>
              </a:rPr>
              <a:t> Держава</a:t>
            </a:r>
            <a:r>
              <a:rPr lang="ru-RU" dirty="0"/>
              <a:t> мала </a:t>
            </a:r>
            <a:r>
              <a:rPr lang="ru-RU" dirty="0" err="1"/>
              <a:t>повне</a:t>
            </a:r>
            <a:r>
              <a:rPr lang="ru-RU" dirty="0"/>
              <a:t> право на </a:t>
            </a:r>
            <a:r>
              <a:rPr lang="ru-RU" dirty="0" err="1"/>
              <a:t>цей</a:t>
            </a:r>
            <a:r>
              <a:rPr lang="ru-RU" dirty="0"/>
              <a:t> прапор.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>
                <a:hlinkClick r:id="rId4" tooltip="Андріївський прапор"/>
              </a:rPr>
              <a:t>Андріївський</a:t>
            </a:r>
            <a:r>
              <a:rPr lang="ru-RU" dirty="0">
                <a:hlinkClick r:id="rId4" tooltip="Андріївський прапор"/>
              </a:rPr>
              <a:t> прапор</a:t>
            </a:r>
            <a:r>
              <a:rPr lang="ru-RU" dirty="0"/>
              <a:t> для </a:t>
            </a:r>
            <a:r>
              <a:rPr lang="ru-RU" dirty="0" err="1"/>
              <a:t>українського</a:t>
            </a:r>
            <a:r>
              <a:rPr lang="ru-RU" dirty="0"/>
              <a:t> флоту так і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Кримсько-Української</a:t>
            </a:r>
            <a:r>
              <a:rPr lang="ru-RU" dirty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стояли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ним. </a:t>
            </a:r>
            <a:r>
              <a:rPr lang="ru-RU" dirty="0" err="1"/>
              <a:t>Окрім</a:t>
            </a:r>
            <a:r>
              <a:rPr lang="ru-RU" dirty="0"/>
              <a:t> того, </a:t>
            </a:r>
            <a:r>
              <a:rPr lang="ru-RU" dirty="0" err="1"/>
              <a:t>Андріївський</a:t>
            </a:r>
            <a:r>
              <a:rPr lang="ru-RU" dirty="0"/>
              <a:t> прапор </a:t>
            </a:r>
            <a:r>
              <a:rPr lang="ru-RU" dirty="0" err="1"/>
              <a:t>зберігся</a:t>
            </a:r>
            <a:r>
              <a:rPr lang="ru-RU" dirty="0"/>
              <a:t> як </a:t>
            </a:r>
            <a:r>
              <a:rPr lang="ru-RU" dirty="0" err="1"/>
              <a:t>традиційний</a:t>
            </a:r>
            <a:r>
              <a:rPr lang="ru-RU" dirty="0"/>
              <a:t> та </a:t>
            </a:r>
            <a:r>
              <a:rPr lang="ru-RU" dirty="0" err="1"/>
              <a:t>церемоніальний</a:t>
            </a:r>
            <a:r>
              <a:rPr lang="ru-RU" dirty="0"/>
              <a:t> прапор. Так,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одну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піднесений</a:t>
            </a:r>
            <a:r>
              <a:rPr lang="ru-RU" dirty="0"/>
              <a:t> на </a:t>
            </a:r>
            <a:r>
              <a:rPr lang="ru-RU" dirty="0" err="1"/>
              <a:t>канонірському</a:t>
            </a:r>
            <a:r>
              <a:rPr lang="ru-RU" dirty="0"/>
              <a:t> </a:t>
            </a:r>
            <a:r>
              <a:rPr lang="ru-RU" dirty="0" err="1"/>
              <a:t>човні</a:t>
            </a:r>
            <a:r>
              <a:rPr lang="ru-RU" dirty="0"/>
              <a:t> </a:t>
            </a:r>
            <a:r>
              <a:rPr lang="ru-RU" dirty="0">
                <a:hlinkClick r:id="rId5" tooltip="Запорожець (канонерський човен)"/>
              </a:rPr>
              <a:t>«</a:t>
            </a:r>
            <a:r>
              <a:rPr lang="ru-RU" dirty="0" err="1">
                <a:hlinkClick r:id="rId5" tooltip="Запорожець (канонерський човен)"/>
              </a:rPr>
              <a:t>Запорожець</a:t>
            </a:r>
            <a:r>
              <a:rPr lang="ru-RU" dirty="0">
                <a:hlinkClick r:id="rId5" tooltip="Запорожець (канонерський човен)"/>
              </a:rPr>
              <a:t>»</a:t>
            </a:r>
            <a:r>
              <a:rPr lang="ru-RU" dirty="0"/>
              <a:t>, </a:t>
            </a:r>
            <a:r>
              <a:rPr lang="ru-RU" dirty="0">
                <a:hlinkClick r:id="rId6" tooltip="6 листопада"/>
              </a:rPr>
              <a:t>6 листопада</a:t>
            </a:r>
            <a:r>
              <a:rPr lang="ru-RU" dirty="0"/>
              <a:t> </a:t>
            </a:r>
            <a:r>
              <a:rPr lang="ru-RU" dirty="0">
                <a:hlinkClick r:id="rId7" tooltip="1918"/>
              </a:rPr>
              <a:t>1918</a:t>
            </a:r>
            <a:r>
              <a:rPr lang="ru-RU" dirty="0"/>
              <a:t> року, в день свята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smtClean="0"/>
              <a:t>корпусу. </a:t>
            </a:r>
            <a:endParaRPr lang="ru-RU" dirty="0"/>
          </a:p>
          <a:p>
            <a:r>
              <a:rPr lang="ru-RU" dirty="0"/>
              <a:t>Як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. </a:t>
            </a:r>
            <a:r>
              <a:rPr lang="ru-RU" dirty="0">
                <a:hlinkClick r:id="rId8" tooltip="16 липня"/>
              </a:rPr>
              <a:t>16 </a:t>
            </a:r>
            <a:r>
              <a:rPr lang="ru-RU" dirty="0" err="1">
                <a:hlinkClick r:id="rId8" tooltip="16 липня"/>
              </a:rPr>
              <a:t>липня</a:t>
            </a:r>
            <a:r>
              <a:rPr lang="ru-RU" dirty="0"/>
              <a:t> 1918 року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наказом 192/44 (</a:t>
            </a:r>
            <a:r>
              <a:rPr lang="ru-RU" dirty="0" err="1"/>
              <a:t>оголошеним</a:t>
            </a:r>
            <a:r>
              <a:rPr lang="ru-RU" dirty="0"/>
              <a:t> </a:t>
            </a:r>
            <a:r>
              <a:rPr lang="ru-RU" dirty="0">
                <a:hlinkClick r:id="rId9" tooltip="18 липня"/>
              </a:rPr>
              <a:t>18 </a:t>
            </a:r>
            <a:r>
              <a:rPr lang="ru-RU" dirty="0" err="1">
                <a:hlinkClick r:id="rId9" tooltip="18 липня"/>
              </a:rPr>
              <a:t>липня</a:t>
            </a:r>
            <a:r>
              <a:rPr lang="ru-RU" dirty="0"/>
              <a:t>) затвердив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геральдичною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та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флотів</a:t>
            </a:r>
            <a:r>
              <a:rPr lang="ru-RU" dirty="0"/>
              <a:t>, але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2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091"/>
            <a:ext cx="10833340" cy="5624872"/>
          </a:xfrm>
        </p:spPr>
        <p:txBody>
          <a:bodyPr/>
          <a:lstStyle/>
          <a:p>
            <a:r>
              <a:rPr lang="ru-RU" dirty="0"/>
              <a:t>Прапор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, з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дорівнював</a:t>
            </a:r>
            <a:r>
              <a:rPr lang="ru-RU" dirty="0"/>
              <a:t> за </a:t>
            </a:r>
            <a:r>
              <a:rPr lang="ru-RU" dirty="0" err="1"/>
              <a:t>товщиною</a:t>
            </a:r>
            <a:r>
              <a:rPr lang="ru-RU" dirty="0"/>
              <a:t> 1/11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полотнища, </a:t>
            </a: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обрамлявся</a:t>
            </a:r>
            <a:r>
              <a:rPr lang="ru-RU" dirty="0"/>
              <a:t> </a:t>
            </a:r>
            <a:r>
              <a:rPr lang="ru-RU" dirty="0" err="1"/>
              <a:t>вузькими</a:t>
            </a:r>
            <a:r>
              <a:rPr lang="ru-RU" dirty="0"/>
              <a:t> </a:t>
            </a:r>
            <a:r>
              <a:rPr lang="ru-RU" dirty="0" err="1"/>
              <a:t>білою</a:t>
            </a:r>
            <a:r>
              <a:rPr lang="ru-RU" dirty="0"/>
              <a:t> та </a:t>
            </a:r>
            <a:r>
              <a:rPr lang="ru-RU" dirty="0" err="1"/>
              <a:t>синіми</a:t>
            </a:r>
            <a:r>
              <a:rPr lang="ru-RU" dirty="0"/>
              <a:t> </a:t>
            </a:r>
            <a:r>
              <a:rPr lang="ru-RU" dirty="0" err="1"/>
              <a:t>смужками</a:t>
            </a:r>
            <a:r>
              <a:rPr lang="ru-RU" dirty="0"/>
              <a:t> (ширина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дорівнювала</a:t>
            </a:r>
            <a:r>
              <a:rPr lang="ru-RU" dirty="0"/>
              <a:t> 1/8 </a:t>
            </a:r>
            <a:r>
              <a:rPr lang="ru-RU" dirty="0" err="1"/>
              <a:t>товщини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), в </a:t>
            </a:r>
            <a:r>
              <a:rPr lang="ru-RU" dirty="0" err="1"/>
              <a:t>крижі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прапор, поверх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тризуб</a:t>
            </a:r>
            <a:r>
              <a:rPr lang="ru-RU" dirty="0"/>
              <a:t> з </a:t>
            </a:r>
            <a:r>
              <a:rPr lang="ru-RU" dirty="0" err="1"/>
              <a:t>хрестом</a:t>
            </a:r>
            <a:r>
              <a:rPr lang="ru-RU" dirty="0"/>
              <a:t> над </a:t>
            </a:r>
            <a:r>
              <a:rPr lang="ru-RU" dirty="0" err="1"/>
              <a:t>середнім</a:t>
            </a:r>
            <a:r>
              <a:rPr lang="ru-RU" dirty="0"/>
              <a:t> зубом. </a:t>
            </a:r>
            <a:r>
              <a:rPr lang="ru-RU" dirty="0" err="1"/>
              <a:t>Хрест</a:t>
            </a:r>
            <a:r>
              <a:rPr lang="ru-RU" dirty="0"/>
              <a:t> над </a:t>
            </a:r>
            <a:r>
              <a:rPr lang="ru-RU" dirty="0" err="1"/>
              <a:t>тризубом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, як </a:t>
            </a:r>
            <a:r>
              <a:rPr lang="ru-RU" dirty="0" err="1"/>
              <a:t>згадував</a:t>
            </a:r>
            <a:r>
              <a:rPr lang="ru-RU" dirty="0"/>
              <a:t> </a:t>
            </a:r>
            <a:r>
              <a:rPr lang="ru-RU" dirty="0">
                <a:hlinkClick r:id="rId2" tooltip="Шрамченко Святослав Олександрович"/>
              </a:rPr>
              <a:t>Святослав Шрамченко</a:t>
            </a:r>
            <a:r>
              <a:rPr lang="ru-RU" dirty="0"/>
              <a:t>: </a:t>
            </a:r>
            <a:r>
              <a:rPr lang="ru-RU" i="1" dirty="0"/>
              <a:t>«яко </a:t>
            </a:r>
            <a:r>
              <a:rPr lang="ru-RU" i="1" dirty="0" err="1"/>
              <a:t>традиція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походить </a:t>
            </a:r>
            <a:r>
              <a:rPr lang="ru-RU" i="1" dirty="0" err="1"/>
              <a:t>від</a:t>
            </a:r>
            <a:r>
              <a:rPr lang="ru-RU" i="1" dirty="0"/>
              <a:t> того </a:t>
            </a:r>
            <a:r>
              <a:rPr lang="ru-RU" i="1" dirty="0" err="1"/>
              <a:t>хреста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на </a:t>
            </a:r>
            <a:r>
              <a:rPr lang="ru-RU" i="1" dirty="0" err="1"/>
              <a:t>запорозьких</a:t>
            </a:r>
            <a:r>
              <a:rPr lang="ru-RU" i="1" dirty="0"/>
              <a:t> прапорах,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якими</a:t>
            </a:r>
            <a:r>
              <a:rPr lang="ru-RU" i="1" dirty="0"/>
              <a:t> вони плавали на чайках по </a:t>
            </a:r>
            <a:r>
              <a:rPr lang="ru-RU" i="1" dirty="0" err="1"/>
              <a:t>Чорному</a:t>
            </a:r>
            <a:r>
              <a:rPr lang="ru-RU" i="1" dirty="0"/>
              <a:t> морю в </a:t>
            </a:r>
            <a:r>
              <a:rPr lang="ru-RU" i="1" dirty="0" err="1"/>
              <a:t>дні</a:t>
            </a:r>
            <a:r>
              <a:rPr lang="ru-RU" i="1" dirty="0"/>
              <a:t> </a:t>
            </a:r>
            <a:r>
              <a:rPr lang="ru-RU" i="1" dirty="0" err="1"/>
              <a:t>далекої</a:t>
            </a:r>
            <a:r>
              <a:rPr lang="ru-RU" i="1" dirty="0"/>
              <a:t> </a:t>
            </a:r>
            <a:r>
              <a:rPr lang="ru-RU" i="1" dirty="0" err="1"/>
              <a:t>славної</a:t>
            </a:r>
            <a:r>
              <a:rPr lang="ru-RU" i="1" dirty="0"/>
              <a:t> </a:t>
            </a:r>
            <a:r>
              <a:rPr lang="ru-RU" i="1" dirty="0" err="1"/>
              <a:t>минувщини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6" y="4235483"/>
            <a:ext cx="3037145" cy="20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6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717"/>
            <a:ext cx="10515600" cy="5616246"/>
          </a:xfrm>
        </p:spPr>
        <p:txBody>
          <a:bodyPr/>
          <a:lstStyle/>
          <a:p>
            <a:r>
              <a:rPr lang="ru-RU" dirty="0">
                <a:hlinkClick r:id="rId2" tooltip="17 липня"/>
              </a:rPr>
              <a:t>17 </a:t>
            </a:r>
            <a:r>
              <a:rPr lang="ru-RU" dirty="0" err="1">
                <a:hlinkClick r:id="rId2" tooltip="17 липня"/>
              </a:rPr>
              <a:t>липня</a:t>
            </a:r>
            <a:r>
              <a:rPr lang="ru-RU" dirty="0"/>
              <a:t> 1918 року </a:t>
            </a:r>
            <a:r>
              <a:rPr lang="ru-RU" dirty="0" err="1"/>
              <a:t>товариш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Максимов </a:t>
            </a:r>
            <a:r>
              <a:rPr lang="ru-RU" dirty="0" err="1"/>
              <a:t>надіслав</a:t>
            </a:r>
            <a:r>
              <a:rPr lang="ru-RU" dirty="0"/>
              <a:t> </a:t>
            </a:r>
            <a:r>
              <a:rPr lang="ru-RU" dirty="0" err="1"/>
              <a:t>Міністру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Справ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прапора, і </a:t>
            </a:r>
            <a:r>
              <a:rPr lang="ru-RU" dirty="0" err="1"/>
              <a:t>вже</a:t>
            </a:r>
            <a:r>
              <a:rPr lang="ru-RU" dirty="0"/>
              <a:t> скоро </a:t>
            </a:r>
            <a:r>
              <a:rPr lang="ru-RU" dirty="0" err="1"/>
              <a:t>новий</a:t>
            </a:r>
            <a:r>
              <a:rPr lang="ru-RU" dirty="0"/>
              <a:t> прапор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піднятий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кораблях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smtClean="0"/>
              <a:t>флоту. </a:t>
            </a:r>
            <a:r>
              <a:rPr lang="ru-RU" dirty="0" err="1"/>
              <a:t>Однак</a:t>
            </a:r>
            <a:r>
              <a:rPr lang="ru-RU" dirty="0"/>
              <a:t>,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часто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республіканські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. Так,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до </a:t>
            </a:r>
            <a:r>
              <a:rPr lang="ru-RU" dirty="0" err="1"/>
              <a:t>Одеси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початку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>
                <a:hlinkClick r:id="rId3" tooltip="1918"/>
              </a:rPr>
              <a:t>1918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начальник </a:t>
            </a:r>
            <a:r>
              <a:rPr lang="ru-RU" dirty="0" err="1"/>
              <a:t>портів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адмірал</a:t>
            </a:r>
            <a:r>
              <a:rPr lang="ru-RU" dirty="0"/>
              <a:t> </a:t>
            </a:r>
            <a:r>
              <a:rPr lang="ru-RU" dirty="0" err="1"/>
              <a:t>Покровський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 уряд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канонірських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і на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винищувачах</a:t>
            </a:r>
            <a:r>
              <a:rPr lang="ru-RU" dirty="0"/>
              <a:t> </a:t>
            </a:r>
            <a:r>
              <a:rPr lang="ru-RU" dirty="0" err="1"/>
              <a:t>мін</a:t>
            </a:r>
            <a:r>
              <a:rPr lang="ru-RU" dirty="0"/>
              <a:t> у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нового </a:t>
            </a:r>
            <a:r>
              <a:rPr lang="ru-RU" dirty="0" err="1"/>
              <a:t>зразку</a:t>
            </a:r>
            <a:r>
              <a:rPr lang="ru-RU" dirty="0"/>
              <a:t>, </a:t>
            </a:r>
            <a:r>
              <a:rPr lang="ru-RU" dirty="0" err="1"/>
              <a:t>затвердженого</a:t>
            </a:r>
            <a:r>
              <a:rPr lang="ru-RU" dirty="0"/>
              <a:t> </a:t>
            </a:r>
            <a:r>
              <a:rPr lang="ru-RU" dirty="0" err="1" smtClean="0"/>
              <a:t>гетьманом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08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20" y="491706"/>
            <a:ext cx="10515600" cy="5745192"/>
          </a:xfrm>
        </p:spPr>
        <p:txBody>
          <a:bodyPr>
            <a:normAutofit/>
          </a:bodyPr>
          <a:lstStyle/>
          <a:p>
            <a:r>
              <a:rPr lang="ru-RU" dirty="0" err="1"/>
              <a:t>Однак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реалізуватися</a:t>
            </a:r>
            <a:r>
              <a:rPr lang="ru-RU" dirty="0"/>
              <a:t>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в силу </a:t>
            </a:r>
            <a:r>
              <a:rPr lang="ru-RU" dirty="0" err="1"/>
              <a:t>різних</a:t>
            </a:r>
            <a:r>
              <a:rPr lang="ru-RU" dirty="0"/>
              <a:t> причин в той час не </a:t>
            </a:r>
            <a:r>
              <a:rPr lang="ru-RU" dirty="0" err="1"/>
              <a:t>змогли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>
                <a:hlinkClick r:id="rId2" tooltip="1918"/>
              </a:rPr>
              <a:t>1918</a:t>
            </a:r>
            <a:r>
              <a:rPr lang="ru-RU" dirty="0"/>
              <a:t> р. весь </a:t>
            </a:r>
            <a:r>
              <a:rPr lang="ru-RU" dirty="0" err="1"/>
              <a:t>Чорноморський</a:t>
            </a:r>
            <a:r>
              <a:rPr lang="ru-RU" dirty="0"/>
              <a:t> флот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>
                <a:hlinkClick r:id="rId3" tooltip="Антанта"/>
              </a:rPr>
              <a:t>Антанти</a:t>
            </a:r>
            <a:r>
              <a:rPr lang="ru-RU" dirty="0"/>
              <a:t>. В той же час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та </a:t>
            </a:r>
            <a:r>
              <a:rPr lang="ru-RU" dirty="0" err="1"/>
              <a:t>почалася</a:t>
            </a:r>
            <a:r>
              <a:rPr lang="ru-RU" dirty="0"/>
              <a:t> друга </a:t>
            </a:r>
            <a:r>
              <a:rPr lang="ru-RU" dirty="0" err="1"/>
              <a:t>українсько-більшовицька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. </a:t>
            </a:r>
          </a:p>
          <a:p>
            <a:r>
              <a:rPr lang="ru-RU" dirty="0" err="1"/>
              <a:t>Новий</a:t>
            </a:r>
            <a:r>
              <a:rPr lang="ru-RU" dirty="0"/>
              <a:t> уряд </a:t>
            </a:r>
            <a:r>
              <a:rPr lang="ru-RU" dirty="0" err="1">
                <a:hlinkClick r:id="rId4" tooltip="Директорія Української Народної Республіки"/>
              </a:rPr>
              <a:t>Директорії</a:t>
            </a:r>
            <a:r>
              <a:rPr lang="ru-RU" dirty="0">
                <a:hlinkClick r:id="rId4" tooltip="Директорія Української Народної Республіки"/>
              </a:rPr>
              <a:t> УНР</a:t>
            </a:r>
            <a:r>
              <a:rPr lang="ru-RU" dirty="0"/>
              <a:t> прапор ВМС не </a:t>
            </a:r>
            <a:r>
              <a:rPr lang="ru-RU" dirty="0" err="1"/>
              <a:t>змінювало</a:t>
            </a:r>
            <a:r>
              <a:rPr lang="ru-RU" dirty="0"/>
              <a:t>. </a:t>
            </a:r>
            <a:r>
              <a:rPr lang="ru-RU" dirty="0">
                <a:hlinkClick r:id="rId5" tooltip="3 січня"/>
              </a:rPr>
              <a:t>3 </a:t>
            </a:r>
            <a:r>
              <a:rPr lang="ru-RU" dirty="0" err="1">
                <a:hlinkClick r:id="rId5" tooltip="3 січня"/>
              </a:rPr>
              <a:t>січня</a:t>
            </a:r>
            <a:r>
              <a:rPr lang="ru-RU" dirty="0"/>
              <a:t> 1919 року наказом по </a:t>
            </a:r>
            <a:r>
              <a:rPr lang="ru-RU" dirty="0" err="1"/>
              <a:t>Морському</a:t>
            </a:r>
            <a:r>
              <a:rPr lang="ru-RU" dirty="0"/>
              <a:t> Генеральному штабу № 10/1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і флоту УНР </a:t>
            </a:r>
            <a:r>
              <a:rPr lang="ru-RU" dirty="0">
                <a:hlinkClick r:id="rId6" tooltip="Петлюра Симон Васильович"/>
              </a:rPr>
              <a:t>Симон Петлюра</a:t>
            </a:r>
            <a:r>
              <a:rPr lang="ru-RU" dirty="0"/>
              <a:t> </a:t>
            </a:r>
            <a:r>
              <a:rPr lang="ru-RU" dirty="0" err="1"/>
              <a:t>підтвердив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 та </a:t>
            </a:r>
            <a:r>
              <a:rPr lang="ru-RU" dirty="0" err="1"/>
              <a:t>легітимність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прийнятого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прапора, наказавши </a:t>
            </a:r>
            <a:r>
              <a:rPr lang="ru-RU" b="1" i="1" dirty="0"/>
              <a:t>«</a:t>
            </a:r>
            <a:r>
              <a:rPr lang="ru-RU" b="1" i="1" dirty="0" err="1"/>
              <a:t>лічити</a:t>
            </a:r>
            <a:r>
              <a:rPr lang="ru-RU" b="1" i="1" dirty="0"/>
              <a:t> прапором </a:t>
            </a:r>
            <a:r>
              <a:rPr lang="ru-RU" b="1" i="1" dirty="0" err="1"/>
              <a:t>Військової</a:t>
            </a:r>
            <a:r>
              <a:rPr lang="ru-RU" b="1" i="1" dirty="0"/>
              <a:t> </a:t>
            </a:r>
            <a:r>
              <a:rPr lang="ru-RU" b="1" i="1" dirty="0" err="1"/>
              <a:t>фльоти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Народної</a:t>
            </a:r>
            <a:r>
              <a:rPr lang="ru-RU" b="1" i="1" dirty="0"/>
              <a:t> </a:t>
            </a:r>
            <a:r>
              <a:rPr lang="ru-RU" b="1" i="1" dirty="0" err="1"/>
              <a:t>Республіки</a:t>
            </a:r>
            <a:r>
              <a:rPr lang="ru-RU" b="1" i="1" dirty="0"/>
              <a:t> прапор, </a:t>
            </a:r>
            <a:r>
              <a:rPr lang="ru-RU" b="1" i="1" dirty="0" err="1"/>
              <a:t>затверджений</a:t>
            </a:r>
            <a:r>
              <a:rPr lang="ru-RU" b="1" i="1" dirty="0"/>
              <a:t> 18 </a:t>
            </a:r>
            <a:r>
              <a:rPr lang="ru-RU" b="1" i="1" dirty="0" err="1"/>
              <a:t>липня</a:t>
            </a:r>
            <a:r>
              <a:rPr lang="ru-RU" b="1" i="1" dirty="0"/>
              <a:t> 1918 року</a:t>
            </a:r>
            <a:r>
              <a:rPr lang="ru-RU" b="1" i="1" dirty="0" smtClean="0"/>
              <a:t>»</a:t>
            </a:r>
            <a:r>
              <a:rPr lang="ru-RU" baseline="30000" dirty="0" smtClean="0">
                <a:hlinkClick r:id="rId7"/>
              </a:rPr>
              <a:t>[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9592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724</Words>
  <Application>Microsoft Office PowerPoint</Application>
  <PresentationFormat>Произвольный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2020-05-07T09:46:48Z</dcterms:created>
  <dcterms:modified xsi:type="dcterms:W3CDTF">2022-04-23T11:09:18Z</dcterms:modified>
</cp:coreProperties>
</file>