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37" r:id="rId3"/>
    <p:sldId id="325" r:id="rId4"/>
    <p:sldId id="326" r:id="rId5"/>
    <p:sldId id="327" r:id="rId6"/>
    <p:sldId id="329" r:id="rId7"/>
    <p:sldId id="330" r:id="rId8"/>
    <p:sldId id="331" r:id="rId9"/>
    <p:sldId id="332" r:id="rId10"/>
    <p:sldId id="328" r:id="rId11"/>
    <p:sldId id="333" r:id="rId12"/>
    <p:sldId id="334" r:id="rId13"/>
    <p:sldId id="335" r:id="rId14"/>
    <p:sldId id="360" r:id="rId15"/>
    <p:sldId id="3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1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2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4/23/2022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7%D0%B0%D0%B4%D1%83%D0%BD%D0%B0%D0%B9%D1%81%D1%8C%D0%BA%D0%B0_%D0%A1%D1%96%D1%87" TargetMode="External"/><Relationship Id="rId3" Type="http://schemas.openxmlformats.org/officeDocument/2006/relationships/hyperlink" Target="https://uk.wikipedia.org/wiki/%D0%95%D1%80%D0%BC%D1%96%D1%82%D0%B0%D0%B6" TargetMode="External"/><Relationship Id="rId7" Type="http://schemas.openxmlformats.org/officeDocument/2006/relationships/hyperlink" Target="https://uk.wikipedia.org/wiki/%D0%94%D1%83%D0%BD%D0%B0%D0%B9" TargetMode="External"/><Relationship Id="rId2" Type="http://schemas.openxmlformats.org/officeDocument/2006/relationships/hyperlink" Target="https://uk.wikipedia.org/wiki/%D0%9F%D0%BE%D1%82%D1%8C%D0%BE%D0%BC%D0%BA%D1%96%D0%BD_%D0%93%D1%80%D0%B8%D0%B3%D0%BE%D1%80%D1%96%D0%B9_%D0%9E%D0%BB%D0%B5%D0%BA%D1%81%D0%B0%D0%BD%D0%B4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1%96%D1%87" TargetMode="External"/><Relationship Id="rId11" Type="http://schemas.openxmlformats.org/officeDocument/2006/relationships/hyperlink" Target="https://uk.wikipedia.org/wiki/%D0%9A%D0%B0%D1%82%D0%B5%D1%80%D0%B8%D0%BD%D0%B0_II" TargetMode="External"/><Relationship Id="rId5" Type="http://schemas.openxmlformats.org/officeDocument/2006/relationships/hyperlink" Target="https://uk.wikipedia.org/wiki/%D0%9C%D0%B0%D0%BA%D0%B0%D1%80%D0%B5%D0%BD%D0%BA%D0%BE_%D0%9C%D0%B8%D0%BA%D0%BE%D0%BB%D0%B0_%D0%9E%D0%BC%D0%B5%D0%BB%D1%8F%D0%BD%D0%BE%D0%B2%D0%B8%D1%87" TargetMode="External"/><Relationship Id="rId10" Type="http://schemas.openxmlformats.org/officeDocument/2006/relationships/hyperlink" Target="https://uk.wikipedia.org/wiki/1792" TargetMode="External"/><Relationship Id="rId4" Type="http://schemas.openxmlformats.org/officeDocument/2006/relationships/hyperlink" Target="https://uk.wikipedia.org/wiki/1924" TargetMode="External"/><Relationship Id="rId9" Type="http://schemas.openxmlformats.org/officeDocument/2006/relationships/hyperlink" Target="https://uk.wikipedia.org/wiki/17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1%83%D0%B1%D0%B0%D0%BD%D1%8C" TargetMode="External"/><Relationship Id="rId2" Type="http://schemas.openxmlformats.org/officeDocument/2006/relationships/hyperlink" Target="https://uk.wikipedia.org/wiki/179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1918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20" TargetMode="External"/><Relationship Id="rId3" Type="http://schemas.openxmlformats.org/officeDocument/2006/relationships/hyperlink" Target="https://uk.wikipedia.org/wiki/1734" TargetMode="External"/><Relationship Id="rId7" Type="http://schemas.openxmlformats.org/officeDocument/2006/relationships/hyperlink" Target="https://uk.wikipedia.org/wiki/1918" TargetMode="External"/><Relationship Id="rId2" Type="http://schemas.openxmlformats.org/officeDocument/2006/relationships/hyperlink" Target="https://uk.wikipedia.org/wiki/15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792" TargetMode="External"/><Relationship Id="rId5" Type="http://schemas.openxmlformats.org/officeDocument/2006/relationships/hyperlink" Target="https://uk.wikipedia.org/wiki/1787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uk.wikipedia.org/wiki/1775" TargetMode="External"/><Relationship Id="rId9" Type="http://schemas.openxmlformats.org/officeDocument/2006/relationships/hyperlink" Target="https://uk.wikipedia.org/wiki/199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.ua/3000/3150/33186/" TargetMode="External"/><Relationship Id="rId2" Type="http://schemas.openxmlformats.org/officeDocument/2006/relationships/hyperlink" Target="https://uk.wikipedia.org/wiki/%D0%93%D0%B0%D0%B9-%D0%9D%D0%B8%D0%B6%D0%BD%D0%B8%D0%BA_%D0%9F%D0%B0%D0%B2%D0%BB%D0%BE_%D0%9F%D0%B0%D0%B2%D0%BB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81%D0%B5%D1%81%D0%B2%D1%96%D1%82_(%D0%B6%D1%83%D1%80%D0%BD%D0%B0%D0%BB)" TargetMode="External"/><Relationship Id="rId5" Type="http://schemas.openxmlformats.org/officeDocument/2006/relationships/hyperlink" Target="http://www.vsesvit-journal.com/index.php?option=com_content&amp;task=view&amp;id=453&amp;Itemid=41" TargetMode="External"/><Relationship Id="rId4" Type="http://schemas.openxmlformats.org/officeDocument/2006/relationships/hyperlink" Target="https://uk.wikipedia.org/wiki/%D0%A8%D1%80%D0%B0%D0%BC%D1%87%D0%B5%D0%BD%D0%BA%D0%BE_%D0%A1%D0%B2%D1%8F%D1%82%D0%BE%D1%81%D0%BB%D0%B0%D0%B2_%D0%9E%D0%BB%D0%B5%D0%BA%D1%81%D0%B0%D0%BD%D0%B4%D1%80%D0%BE%D0%B2%D0%B8%D1%8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42;&#1072;&#1088;&#1110;&#1072;&#1085;&#1090;_&#1073;&#1077;&#1079;_&#1085;&#1072;&#1094;&#1110;&#1086;&#1085;&#1072;&#1083;&#1100;&#1085;&#1086;&#1075;&#1086;_&#1087;&#1088;&#1072;&#1087;&#1086;&#1088;&#1072;_&#1074;_&#1082;&#1072;&#1085;&#1090;&#1086;&#1085;&#1110;_(1995)" TargetMode="External"/><Relationship Id="rId3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50;&#1086;&#1079;&#1072;&#1094;&#1100;&#1082;&#1110;_&#1079;&#1085;&#1072;&#1084;&#1077;&#1085;&#1072;_XVI&#8212;XVIII_&#1089;&#1090;." TargetMode="External"/><Relationship Id="rId7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42;&#1110;&#1076;&#1088;&#1086;&#1076;&#1078;&#1091;&#1102;&#1095;&#1080;_&#1075;&#1077;&#1090;&#1100;&#1084;&#1072;&#1085;&#1089;&#1100;&#1082;&#1080;&#1081;_&#1087;&#1088;&#1072;&#1087;&#1086;&#1088;_(1992&#8212;1994)" TargetMode="External"/><Relationship Id="rId2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30;&#1089;&#1090;&#1086;&#1088;&#1110;&#1103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57;&#1091;&#1095;&#1072;&#1089;&#1085;&#1080;&#1081;_&#1087;&#1088;&#1072;&#1087;&#1086;&#1088;_&#1042;&#1052;&#1057;_&#1059;&#1082;&#1088;&#1072;&#1111;&#1085;&#1080;" TargetMode="External"/><Relationship Id="rId5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43;&#1077;&#1090;&#1100;&#1084;&#1072;&#1085;&#1072;&#1090;_&#1110;_&#1044;&#1080;&#1088;&#1077;&#1082;&#1090;&#1086;&#1088;&#1110;&#1103;" TargetMode="External"/><Relationship Id="rId4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63;&#1072;&#1089;&#1080;_&#1062;&#1077;&#1085;&#1090;&#1088;&#1072;&#1083;&#1100;&#1085;&#1086;&#1111;_&#1056;&#1072;&#1076;&#1080;" TargetMode="External"/><Relationship Id="rId9" Type="http://schemas.openxmlformats.org/officeDocument/2006/relationships/hyperlink" Target="https://uk.wikipedia.org/wiki/%D0%92%D1%96%D0%B9%D1%81%D1%8C%D0%BA%D0%BE%D0%B2%D0%BE-%D0%BC%D0%BE%D1%80%D1%81%D1%8C%D0%BA%D0%B8%D0%B9_%D0%BF%D1%80%D0%B0%D0%BF%D0%BE%D1%80_%D0%A3%D0%BA%D1%80%D0%B0%D1%97%D0%BD%D0%B8#&#1057;&#1091;&#1095;&#1072;&#1089;&#1085;&#1080;&#1081;_&#1087;&#1088;&#1072;&#1087;&#1086;&#1088;_&#1042;&#1052;&#1057;_&#1059;&#1082;&#1088;&#1072;&#1111;&#1085;&#1080;_(1996)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1%96%D0%B9%D1%81%D1%8C%D0%BA%D0%BE%D0%B2%D0%BE-%D0%BC%D0%BE%D1%80%D1%81%D1%8C%D0%BA%D1%96_%D1%81%D0%B8%D0%BB%D0%B8_%D0%A3%D0%BA%D1%80%D0%B0%D1%97%D0%BD%D1%81%D1%8C%D0%BA%D0%BE%D1%97_%D0%9D%D0%B0%D1%80%D0%BE%D0%B4%D0%BD%D0%BE%D1%97_%D0%A0%D0%B5%D1%81%D0%BF%D1%83%D0%B1%D0%BB%D1%96%D0%BA%D0%B8_%D1%82%D0%B0_%D0%A3%D0%BA%D1%80%D0%B0%D1%97%D0%BD%D1%81%D1%8C%D0%BA%D0%BE%D1%97_%D0%94%D0%B5%D1%80%D0%B6%D0%B0%D0%B2%D0%B8" TargetMode="External"/><Relationship Id="rId2" Type="http://schemas.openxmlformats.org/officeDocument/2006/relationships/hyperlink" Target="https://uk.wikipedia.org/wiki/%D0%9A%D0%BE%D1%80%D0%BC%D0%BE%D0%B2%D0%B8%D0%B9_%D0%BF%D1%80%D0%B0%D0%BF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1918" TargetMode="External"/><Relationship Id="rId4" Type="http://schemas.openxmlformats.org/officeDocument/2006/relationships/hyperlink" Target="https://uk.wikipedia.org/wiki/18_%D0%BB%D0%B8%D0%BF%D0%BD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uk.wikipedia.org/wiki/18_%D0%BB%D0%B8%D0%BF%D0%BD%D1%8F" TargetMode="External"/><Relationship Id="rId7" Type="http://schemas.openxmlformats.org/officeDocument/2006/relationships/hyperlink" Target="https://uk.wikipedia.org/wiki/%D0%96%D0%BE%D0%B2%D1%82%D0%B8%D0%B9_%D0%BA%D0%BE%D0%BB%D1%96%D1%80" TargetMode="External"/><Relationship Id="rId2" Type="http://schemas.openxmlformats.org/officeDocument/2006/relationships/hyperlink" Target="https://uk.wikipedia.org/wiki/%D0%A1%D0%B8%D0%BC%D0%B2%D0%BE%D0%BB%D1%96%D0%BA%D0%B0_%D0%B2%D0%B5%D0%BA%D1%81%D0%B8%D0%BB%D0%BE%D0%BB%D0%BE%D0%B3%D1%96%D1%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1%D0%B8%D0%BD%D1%96%D0%B9_%D0%BA%D0%BE%D0%BB%D1%96%D1%80" TargetMode="External"/><Relationship Id="rId5" Type="http://schemas.openxmlformats.org/officeDocument/2006/relationships/hyperlink" Target="https://uk.wikipedia.org/wiki/%D0%91%D1%96%D0%BB%D0%B8%D0%B9_%D0%BA%D0%BE%D0%BB%D1%96%D1%80" TargetMode="External"/><Relationship Id="rId4" Type="http://schemas.openxmlformats.org/officeDocument/2006/relationships/hyperlink" Target="https://uk.wikipedia.org/wiki/19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1%80%D1%85%D0%B0%D0%BD%D0%B3%D0%B5%D0%BB_%D0%9C%D0%B8%D1%85%D0%B0%D1%97%D0%BB" TargetMode="External"/><Relationship Id="rId2" Type="http://schemas.openxmlformats.org/officeDocument/2006/relationships/hyperlink" Target="https://uk.wikipedia.org/wiki/%D0%9A%D0%BE%D1%80%D0%BE%D0%B3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2%D1%8F%D1%82%D0%B8%D0%B9_%D0%9C%D0%B8%D0%BA%D0%BE%D0%BB%D0%B0%D0%B9" TargetMode="External"/><Relationship Id="rId2" Type="http://schemas.openxmlformats.org/officeDocument/2006/relationships/hyperlink" Target="https://uk.wikipedia.org/wiki/%D0%91%D0%BE%D0%B3%D0%B4%D0%B0%D0%BD_%D0%A5%D0%BC%D0%B5%D0%BB%D1%8C%D0%BD%D0%B8%D1%86%D1%8C%D0%BA%D0%B8%D0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0%D1%80%D1%85%D0%B0%D0%BD%D0%B3%D0%B5%D0%BB_%D0%9C%D0%B8%D1%85%D0%B0%D1%97%D0%B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D%D0%B0_%D0%86%D0%BE%D0%B0%D0%BD%D1%96%D0%B2%D0%BD%D0%B0" TargetMode="External"/><Relationship Id="rId2" Type="http://schemas.openxmlformats.org/officeDocument/2006/relationships/hyperlink" Target="https://uk.wikipedia.org/wiki/173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k.wikipedia.org/wiki/1775" TargetMode="External"/><Relationship Id="rId4" Type="http://schemas.openxmlformats.org/officeDocument/2006/relationships/hyperlink" Target="https://uk.wikipedia.org/wiki/%D0%94%D1%96%D0%B2%D0%B0_%D0%9C%D0%B0%D1%80%D1%96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627797" y="2019423"/>
            <a:ext cx="11095280" cy="4375882"/>
          </a:xfrm>
        </p:spPr>
        <p:txBody>
          <a:bodyPr>
            <a:normAutofit fontScale="92500" lnSpcReduction="20000"/>
          </a:bodyPr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.</a:t>
            </a:r>
          </a:p>
          <a:p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Військово-морський </a:t>
            </a:r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прапор України.</a:t>
            </a:r>
          </a:p>
          <a:p>
            <a:r>
              <a:rPr lang="uk-UA" altLang="en-US" sz="4000" b="1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Частина 1 </a:t>
            </a:r>
            <a:r>
              <a:rPr lang="uk-UA" altLang="en-US" sz="6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869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  <a:r>
              <a:rPr lang="ru-RU" dirty="0" err="1" smtClean="0"/>
              <a:t>Корогва</a:t>
            </a:r>
            <a:r>
              <a:rPr lang="ru-RU" dirty="0" smtClean="0"/>
              <a:t> </a:t>
            </a:r>
            <a:r>
              <a:rPr lang="ru-RU" dirty="0" err="1" smtClean="0"/>
              <a:t>Запорозбкого</a:t>
            </a:r>
            <a:r>
              <a:rPr lang="ru-RU" dirty="0" smtClean="0"/>
              <a:t> </a:t>
            </a:r>
            <a:r>
              <a:rPr lang="ru-RU" dirty="0" err="1" smtClean="0"/>
              <a:t>війська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22" y="313708"/>
            <a:ext cx="7055328" cy="532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27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6815"/>
            <a:ext cx="10515600" cy="578014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прапор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тринадцятьма</a:t>
            </a:r>
            <a:r>
              <a:rPr lang="ru-RU" dirty="0"/>
              <a:t> </a:t>
            </a:r>
            <a:r>
              <a:rPr lang="ru-RU" dirty="0" err="1"/>
              <a:t>курінними</a:t>
            </a:r>
            <a:r>
              <a:rPr lang="ru-RU" dirty="0"/>
              <a:t> </a:t>
            </a:r>
            <a:r>
              <a:rPr lang="ru-RU" dirty="0" err="1"/>
              <a:t>корогвами</a:t>
            </a:r>
            <a:r>
              <a:rPr lang="ru-RU" dirty="0"/>
              <a:t> як </a:t>
            </a:r>
            <a:r>
              <a:rPr lang="ru-RU" dirty="0" err="1"/>
              <a:t>військовий</a:t>
            </a:r>
            <a:r>
              <a:rPr lang="ru-RU" dirty="0"/>
              <a:t> трофей попав до князя </a:t>
            </a:r>
            <a:r>
              <a:rPr lang="ru-RU" dirty="0" err="1">
                <a:hlinkClick r:id="rId2" tooltip="Потьомкін Григорій Олександрович"/>
              </a:rPr>
              <a:t>Григорія</a:t>
            </a:r>
            <a:r>
              <a:rPr lang="ru-RU" dirty="0">
                <a:hlinkClick r:id="rId2" tooltip="Потьомкін Григорій Олександрович"/>
              </a:rPr>
              <a:t> </a:t>
            </a:r>
            <a:r>
              <a:rPr lang="ru-RU" dirty="0" err="1">
                <a:hlinkClick r:id="rId2" tooltip="Потьомкін Григорій Олександрович"/>
              </a:rPr>
              <a:t>Потьомкіна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прапор </a:t>
            </a:r>
            <a:r>
              <a:rPr lang="ru-RU" dirty="0" err="1"/>
              <a:t>опинився</a:t>
            </a:r>
            <a:r>
              <a:rPr lang="ru-RU" dirty="0"/>
              <a:t> в </a:t>
            </a:r>
            <a:r>
              <a:rPr lang="ru-RU" dirty="0" err="1"/>
              <a:t>імператорському</a:t>
            </a:r>
            <a:r>
              <a:rPr lang="ru-RU" dirty="0"/>
              <a:t> </a:t>
            </a:r>
            <a:r>
              <a:rPr lang="ru-RU" dirty="0" err="1">
                <a:hlinkClick r:id="rId3" tooltip="Ермітаж"/>
              </a:rPr>
              <a:t>Ермітажі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і </a:t>
            </a:r>
            <a:r>
              <a:rPr lang="ru-RU" dirty="0" err="1"/>
              <a:t>знаходиться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прапор </a:t>
            </a:r>
            <a:r>
              <a:rPr lang="ru-RU" dirty="0" err="1"/>
              <a:t>сфотографував</a:t>
            </a:r>
            <a:r>
              <a:rPr lang="ru-RU" dirty="0"/>
              <a:t>, та в </a:t>
            </a:r>
            <a:r>
              <a:rPr lang="ru-RU" dirty="0">
                <a:hlinkClick r:id="rId4" tooltip="1924"/>
              </a:rPr>
              <a:t>1924</a:t>
            </a:r>
            <a:r>
              <a:rPr lang="ru-RU" dirty="0"/>
              <a:t> р.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подробицях</a:t>
            </a:r>
            <a:r>
              <a:rPr lang="ru-RU" dirty="0"/>
              <a:t> описав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>
                <a:hlinkClick r:id="rId5" tooltip="Макаренко Микола Омелянович"/>
              </a:rPr>
              <a:t>Микола</a:t>
            </a:r>
            <a:r>
              <a:rPr lang="ru-RU" dirty="0">
                <a:hlinkClick r:id="rId5" tooltip="Макаренко Микола Омелянович"/>
              </a:rPr>
              <a:t> Макаренко</a:t>
            </a:r>
            <a:r>
              <a:rPr lang="ru-RU" dirty="0"/>
              <a:t>. </a:t>
            </a:r>
            <a:r>
              <a:rPr lang="ru-RU" dirty="0" err="1"/>
              <a:t>Копія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прапора,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виготовлена</a:t>
            </a:r>
            <a:r>
              <a:rPr lang="ru-RU" dirty="0"/>
              <a:t> на початку ХХ ст. зараз </a:t>
            </a:r>
            <a:r>
              <a:rPr lang="ru-RU" dirty="0" err="1"/>
              <a:t>знаходиться</a:t>
            </a:r>
            <a:r>
              <a:rPr lang="ru-RU" dirty="0"/>
              <a:t> у </a:t>
            </a:r>
            <a:r>
              <a:rPr lang="ru-RU" dirty="0" err="1" smtClean="0"/>
              <a:t>Львові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>
                <a:hlinkClick r:id="rId6" tooltip="Січ"/>
              </a:rPr>
              <a:t>Січі</a:t>
            </a:r>
            <a:r>
              <a:rPr lang="ru-RU" dirty="0"/>
              <a:t>,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перейшла</a:t>
            </a:r>
            <a:r>
              <a:rPr lang="ru-RU" dirty="0"/>
              <a:t> за </a:t>
            </a:r>
            <a:r>
              <a:rPr lang="ru-RU" dirty="0">
                <a:hlinkClick r:id="rId7" tooltip="Дунай"/>
              </a:rPr>
              <a:t>Дунай</a:t>
            </a:r>
            <a:r>
              <a:rPr lang="ru-RU" dirty="0"/>
              <a:t>, де </a:t>
            </a:r>
            <a:r>
              <a:rPr lang="ru-RU" dirty="0" err="1"/>
              <a:t>була</a:t>
            </a:r>
            <a:r>
              <a:rPr lang="ru-RU" dirty="0"/>
              <a:t> заснована </a:t>
            </a:r>
            <a:r>
              <a:rPr lang="ru-RU" dirty="0" err="1">
                <a:hlinkClick r:id="rId8" tooltip="Задунайська Січ"/>
              </a:rPr>
              <a:t>Задунайська</a:t>
            </a:r>
            <a:r>
              <a:rPr lang="ru-RU" dirty="0">
                <a:hlinkClick r:id="rId8" tooltip="Задунайська Січ"/>
              </a:rPr>
              <a:t> </a:t>
            </a:r>
            <a:r>
              <a:rPr lang="ru-RU" dirty="0" err="1">
                <a:hlinkClick r:id="rId8" tooltip="Задунайська Січ"/>
              </a:rPr>
              <a:t>Січ</a:t>
            </a:r>
            <a:r>
              <a:rPr lang="ru-RU" dirty="0"/>
              <a:t>. </a:t>
            </a:r>
            <a:r>
              <a:rPr lang="ru-RU" dirty="0" err="1"/>
              <a:t>Символіка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прапор,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запорозьких</a:t>
            </a:r>
            <a:r>
              <a:rPr lang="ru-RU" dirty="0"/>
              <a:t> </a:t>
            </a:r>
            <a:r>
              <a:rPr lang="ru-RU" dirty="0" err="1"/>
              <a:t>хоругов</a:t>
            </a:r>
            <a:r>
              <a:rPr lang="ru-RU" dirty="0"/>
              <a:t>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зразка</a:t>
            </a:r>
            <a:r>
              <a:rPr lang="ru-RU" dirty="0"/>
              <a:t>. </a:t>
            </a:r>
            <a:r>
              <a:rPr lang="ru-RU" dirty="0" err="1"/>
              <a:t>Січовим</a:t>
            </a:r>
            <a:r>
              <a:rPr lang="ru-RU" dirty="0"/>
              <a:t> </a:t>
            </a:r>
            <a:r>
              <a:rPr lang="ru-RU" dirty="0" err="1"/>
              <a:t>козацьким</a:t>
            </a:r>
            <a:r>
              <a:rPr lang="ru-RU" dirty="0"/>
              <a:t> прапором стала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 err="1"/>
              <a:t>хоругва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золотим </a:t>
            </a:r>
            <a:r>
              <a:rPr lang="ru-RU" dirty="0" err="1"/>
              <a:t>козацьким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 </a:t>
            </a:r>
            <a:r>
              <a:rPr lang="ru-RU" dirty="0" err="1"/>
              <a:t>посередині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і золотим </a:t>
            </a:r>
            <a:r>
              <a:rPr lang="ru-RU" dirty="0" err="1"/>
              <a:t>півмісяцем</a:t>
            </a:r>
            <a:r>
              <a:rPr lang="ru-RU" dirty="0"/>
              <a:t> на </a:t>
            </a:r>
            <a:r>
              <a:rPr lang="ru-RU" dirty="0" err="1"/>
              <a:t>чорному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з </a:t>
            </a:r>
            <a:r>
              <a:rPr lang="ru-RU" dirty="0" err="1"/>
              <a:t>іншої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означало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султана. </a:t>
            </a:r>
            <a:endParaRPr lang="ru-RU" dirty="0"/>
          </a:p>
          <a:p>
            <a:r>
              <a:rPr lang="ru-RU" dirty="0" err="1"/>
              <a:t>Російсько-турецька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</a:t>
            </a:r>
            <a:r>
              <a:rPr lang="ru-RU" dirty="0">
                <a:hlinkClick r:id="rId9" tooltip="1787"/>
              </a:rPr>
              <a:t>1787</a:t>
            </a:r>
            <a:r>
              <a:rPr lang="ru-RU" dirty="0"/>
              <a:t>—</a:t>
            </a:r>
            <a:r>
              <a:rPr lang="ru-RU" dirty="0">
                <a:hlinkClick r:id="rId10" tooltip="1792"/>
              </a:rPr>
              <a:t>1792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розділила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, і </a:t>
            </a:r>
            <a:r>
              <a:rPr lang="ru-RU" dirty="0" err="1"/>
              <a:t>частина</a:t>
            </a:r>
            <a:r>
              <a:rPr lang="ru-RU" dirty="0"/>
              <a:t> з них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повернулася</a:t>
            </a:r>
            <a:r>
              <a:rPr lang="ru-RU" dirty="0"/>
              <a:t> в </a:t>
            </a:r>
            <a:r>
              <a:rPr lang="ru-RU" dirty="0" err="1"/>
              <a:t>Російську</a:t>
            </a:r>
            <a:r>
              <a:rPr lang="ru-RU" dirty="0"/>
              <a:t> </a:t>
            </a:r>
            <a:r>
              <a:rPr lang="ru-RU" dirty="0" err="1"/>
              <a:t>імперію</a:t>
            </a:r>
            <a:r>
              <a:rPr lang="ru-RU" dirty="0"/>
              <a:t>, де 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прийняті</a:t>
            </a:r>
            <a:r>
              <a:rPr lang="ru-RU" dirty="0"/>
              <a:t> у </a:t>
            </a:r>
            <a:r>
              <a:rPr lang="ru-RU" dirty="0" err="1"/>
              <a:t>Військо</a:t>
            </a:r>
            <a:r>
              <a:rPr lang="ru-RU" dirty="0"/>
              <a:t> </a:t>
            </a:r>
            <a:r>
              <a:rPr lang="ru-RU" dirty="0" err="1"/>
              <a:t>Вірних</a:t>
            </a:r>
            <a:r>
              <a:rPr lang="ru-RU" dirty="0"/>
              <a:t> </a:t>
            </a:r>
            <a:r>
              <a:rPr lang="ru-RU" dirty="0" err="1"/>
              <a:t>Запорожців</a:t>
            </a:r>
            <a:r>
              <a:rPr lang="ru-RU" dirty="0"/>
              <a:t>. В </a:t>
            </a:r>
            <a:r>
              <a:rPr lang="ru-RU" dirty="0">
                <a:hlinkClick r:id="rId9" tooltip="1787"/>
              </a:rPr>
              <a:t>1787</a:t>
            </a:r>
            <a:r>
              <a:rPr lang="ru-RU" dirty="0"/>
              <a:t>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Запорізького</a:t>
            </a:r>
            <a:r>
              <a:rPr lang="ru-RU" dirty="0"/>
              <a:t> флоту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Лиманської</a:t>
            </a:r>
            <a:r>
              <a:rPr lang="ru-RU" dirty="0"/>
              <a:t> (</a:t>
            </a:r>
            <a:r>
              <a:rPr lang="ru-RU" dirty="0" err="1"/>
              <a:t>Чорноморської</a:t>
            </a:r>
            <a:r>
              <a:rPr lang="ru-RU" dirty="0"/>
              <a:t>)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Вірних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, </a:t>
            </a:r>
            <a:r>
              <a:rPr lang="ru-RU" dirty="0" err="1"/>
              <a:t>імператриця</a:t>
            </a:r>
            <a:r>
              <a:rPr lang="ru-RU" dirty="0"/>
              <a:t> </a:t>
            </a:r>
            <a:r>
              <a:rPr lang="ru-RU" dirty="0">
                <a:hlinkClick r:id="rId11" tooltip="Катерина II"/>
              </a:rPr>
              <a:t>Катерина </a:t>
            </a:r>
            <a:r>
              <a:rPr lang="de-DE" dirty="0">
                <a:hlinkClick r:id="rId11" tooltip="Катерина II"/>
              </a:rPr>
              <a:t>II</a:t>
            </a:r>
            <a:r>
              <a:rPr lang="de-DE" dirty="0"/>
              <a:t>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бойовий</a:t>
            </a:r>
            <a:r>
              <a:rPr lang="ru-RU" dirty="0"/>
              <a:t> Прапор, </a:t>
            </a:r>
            <a:r>
              <a:rPr lang="ru-RU" dirty="0" err="1"/>
              <a:t>який</a:t>
            </a:r>
            <a:r>
              <a:rPr lang="ru-RU" dirty="0"/>
              <a:t> являв собою </a:t>
            </a:r>
            <a:r>
              <a:rPr lang="ru-RU" dirty="0" err="1"/>
              <a:t>біле</a:t>
            </a:r>
            <a:r>
              <a:rPr lang="ru-RU" dirty="0"/>
              <a:t> полотнище з </a:t>
            </a:r>
            <a:r>
              <a:rPr lang="ru-RU" dirty="0" err="1"/>
              <a:t>синім</a:t>
            </a:r>
            <a:r>
              <a:rPr lang="ru-RU" dirty="0"/>
              <a:t> косим </a:t>
            </a:r>
            <a:r>
              <a:rPr lang="ru-RU" dirty="0" err="1"/>
              <a:t>хрестом</a:t>
            </a:r>
            <a:r>
              <a:rPr lang="ru-RU" dirty="0"/>
              <a:t>. 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81069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2694"/>
            <a:ext cx="10515600" cy="57542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>
                <a:hlinkClick r:id="rId2" tooltip="1792"/>
              </a:rPr>
              <a:t>1792</a:t>
            </a:r>
            <a:r>
              <a:rPr lang="ru-RU" dirty="0"/>
              <a:t> року, </a:t>
            </a:r>
            <a:r>
              <a:rPr lang="ru-RU" dirty="0" err="1"/>
              <a:t>запорожці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депортовані</a:t>
            </a:r>
            <a:r>
              <a:rPr lang="ru-RU" dirty="0"/>
              <a:t> в </a:t>
            </a:r>
            <a:r>
              <a:rPr lang="ru-RU" dirty="0">
                <a:hlinkClick r:id="rId3" tooltip="Кубань"/>
              </a:rPr>
              <a:t>Кубань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моряки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самостійною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автономною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флоту,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часу аж до </a:t>
            </a:r>
            <a:r>
              <a:rPr lang="ru-RU" dirty="0">
                <a:hlinkClick r:id="rId4" tooltip="1918"/>
              </a:rPr>
              <a:t>1918</a:t>
            </a:r>
            <a:r>
              <a:rPr lang="ru-RU" dirty="0"/>
              <a:t> року </a:t>
            </a:r>
            <a:r>
              <a:rPr lang="ru-RU" dirty="0" err="1"/>
              <a:t>українські</a:t>
            </a:r>
            <a:r>
              <a:rPr lang="ru-RU" dirty="0"/>
              <a:t> моряки на 126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права на свою </a:t>
            </a:r>
            <a:r>
              <a:rPr lang="ru-RU" dirty="0" err="1"/>
              <a:t>символіку</a:t>
            </a:r>
            <a:r>
              <a:rPr lang="ru-RU" dirty="0"/>
              <a:t>, тому вони бороздили моря та </a:t>
            </a:r>
            <a:r>
              <a:rPr lang="ru-RU" dirty="0" err="1"/>
              <a:t>океани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російським</a:t>
            </a:r>
            <a:r>
              <a:rPr lang="ru-RU" dirty="0"/>
              <a:t> </a:t>
            </a:r>
            <a:r>
              <a:rPr lang="ru-RU" dirty="0" err="1"/>
              <a:t>імператорським</a:t>
            </a:r>
            <a:r>
              <a:rPr lang="ru-RU" dirty="0"/>
              <a:t> </a:t>
            </a:r>
            <a:r>
              <a:rPr lang="ru-RU" dirty="0" err="1"/>
              <a:t>Андріївським</a:t>
            </a:r>
            <a:r>
              <a:rPr lang="ru-RU" dirty="0"/>
              <a:t> прапором. </a:t>
            </a:r>
          </a:p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помітити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символіці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прапорів</a:t>
            </a:r>
            <a:r>
              <a:rPr lang="ru-RU" dirty="0"/>
              <a:t> </a:t>
            </a:r>
            <a:r>
              <a:rPr lang="ru-RU" dirty="0" err="1"/>
              <a:t>затвердилося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: </a:t>
            </a:r>
          </a:p>
          <a:p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.</a:t>
            </a:r>
          </a:p>
          <a:p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Архангела </a:t>
            </a:r>
            <a:r>
              <a:rPr lang="ru-RU" dirty="0" err="1"/>
              <a:t>Михайла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Святого </a:t>
            </a:r>
            <a:r>
              <a:rPr lang="ru-RU" dirty="0" err="1"/>
              <a:t>Миколая</a:t>
            </a:r>
            <a:r>
              <a:rPr lang="ru-RU" dirty="0"/>
              <a:t>.</a:t>
            </a: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 </a:t>
            </a:r>
            <a:r>
              <a:rPr lang="ru-RU" dirty="0" err="1"/>
              <a:t>домінували</a:t>
            </a:r>
            <a:r>
              <a:rPr lang="ru-RU" dirty="0"/>
              <a:t> </a:t>
            </a:r>
            <a:r>
              <a:rPr lang="ru-RU" dirty="0" err="1"/>
              <a:t>малиновий</a:t>
            </a:r>
            <a:r>
              <a:rPr lang="ru-RU" dirty="0"/>
              <a:t>, </a:t>
            </a:r>
            <a:r>
              <a:rPr lang="ru-RU" dirty="0" err="1"/>
              <a:t>білий</a:t>
            </a:r>
            <a:r>
              <a:rPr lang="ru-RU" dirty="0"/>
              <a:t>, </a:t>
            </a:r>
            <a:r>
              <a:rPr lang="ru-RU" dirty="0" err="1"/>
              <a:t>блакитний</a:t>
            </a:r>
            <a:r>
              <a:rPr lang="ru-RU" dirty="0"/>
              <a:t> та </a:t>
            </a:r>
            <a:r>
              <a:rPr lang="ru-RU" dirty="0" err="1"/>
              <a:t>синій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Козацькі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стали </a:t>
            </a:r>
            <a:r>
              <a:rPr lang="ru-RU" dirty="0" err="1"/>
              <a:t>геральдичною</a:t>
            </a:r>
            <a:r>
              <a:rPr lang="ru-RU" dirty="0"/>
              <a:t> базою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військово-морської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флоту в </a:t>
            </a:r>
            <a:r>
              <a:rPr lang="ru-RU" dirty="0">
                <a:hlinkClick r:id="rId4" tooltip="1918"/>
              </a:rPr>
              <a:t>1918</a:t>
            </a:r>
            <a:r>
              <a:rPr lang="ru-RU" dirty="0"/>
              <a:t> р.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903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385" y="586596"/>
            <a:ext cx="7453224" cy="5590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 err="1"/>
              <a:t>зверху</a:t>
            </a:r>
            <a:r>
              <a:rPr lang="ru-RU" dirty="0"/>
              <a:t> вниз</a:t>
            </a:r>
            <a:r>
              <a:rPr lang="ru-RU" dirty="0" smtClean="0"/>
              <a:t>):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 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Старої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(</a:t>
            </a:r>
            <a:r>
              <a:rPr lang="ru-RU" dirty="0">
                <a:hlinkClick r:id="rId2" tooltip="1550"/>
              </a:rPr>
              <a:t>1550</a:t>
            </a:r>
            <a:r>
              <a:rPr lang="ru-RU" dirty="0"/>
              <a:t>-</a:t>
            </a:r>
            <a:r>
              <a:rPr lang="ru-RU" dirty="0">
                <a:hlinkClick r:id="rId3" tooltip="1734"/>
              </a:rPr>
              <a:t>1734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 </a:t>
            </a:r>
            <a:r>
              <a:rPr lang="ru-RU" dirty="0" err="1"/>
              <a:t>козацького</a:t>
            </a:r>
            <a:r>
              <a:rPr lang="ru-RU" dirty="0"/>
              <a:t> флоту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(</a:t>
            </a:r>
            <a:r>
              <a:rPr lang="ru-RU" dirty="0">
                <a:hlinkClick r:id="rId3" tooltip="1734"/>
              </a:rPr>
              <a:t>1734</a:t>
            </a:r>
            <a:r>
              <a:rPr lang="ru-RU" dirty="0"/>
              <a:t>-</a:t>
            </a:r>
            <a:r>
              <a:rPr lang="ru-RU" dirty="0">
                <a:hlinkClick r:id="rId4" tooltip="1775"/>
              </a:rPr>
              <a:t>1775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 </a:t>
            </a:r>
            <a:r>
              <a:rPr lang="ru-RU" dirty="0" err="1"/>
              <a:t>Лиманської</a:t>
            </a:r>
            <a:r>
              <a:rPr lang="ru-RU" dirty="0"/>
              <a:t>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(</a:t>
            </a:r>
            <a:r>
              <a:rPr lang="ru-RU" dirty="0">
                <a:hlinkClick r:id="rId5" tooltip="1787"/>
              </a:rPr>
              <a:t>1787</a:t>
            </a:r>
            <a:r>
              <a:rPr lang="ru-RU" dirty="0"/>
              <a:t>-</a:t>
            </a:r>
            <a:r>
              <a:rPr lang="ru-RU" dirty="0">
                <a:hlinkClick r:id="rId6" tooltip="1792"/>
              </a:rPr>
              <a:t>1792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 флоту УНР (</a:t>
            </a:r>
            <a:r>
              <a:rPr lang="ru-RU" dirty="0">
                <a:hlinkClick r:id="rId7" tooltip="1918"/>
              </a:rPr>
              <a:t>1918</a:t>
            </a:r>
            <a:r>
              <a:rPr lang="ru-RU" dirty="0"/>
              <a:t>-</a:t>
            </a:r>
            <a:r>
              <a:rPr lang="ru-RU" dirty="0">
                <a:hlinkClick r:id="rId8" tooltip="1920"/>
              </a:rPr>
              <a:t>1920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.),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 </a:t>
            </a:r>
            <a:r>
              <a:rPr lang="ru-RU" dirty="0" err="1"/>
              <a:t>Військово-Морських</a:t>
            </a:r>
            <a:r>
              <a:rPr lang="ru-RU" dirty="0"/>
              <a:t> сил ЗС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>
                <a:hlinkClick r:id="rId9" tooltip="1993"/>
              </a:rPr>
              <a:t>1993</a:t>
            </a:r>
            <a:r>
              <a:rPr lang="ru-RU" dirty="0"/>
              <a:t> 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29"/>
          <a:stretch/>
        </p:blipFill>
        <p:spPr bwMode="auto">
          <a:xfrm>
            <a:off x="406969" y="179628"/>
            <a:ext cx="3802721" cy="63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26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8355"/>
            <a:ext cx="10515600" cy="553860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Література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С. Н. </a:t>
            </a:r>
            <a:r>
              <a:rPr lang="ru-RU" dirty="0" err="1"/>
              <a:t>Ворожейкинъ</a:t>
            </a:r>
            <a:r>
              <a:rPr lang="ru-RU" dirty="0"/>
              <a:t>. </a:t>
            </a:r>
            <a:r>
              <a:rPr lang="ru-RU" dirty="0" err="1"/>
              <a:t>Морск</a:t>
            </a:r>
            <a:r>
              <a:rPr lang="ru-RU" dirty="0"/>
              <a:t>. </a:t>
            </a:r>
            <a:r>
              <a:rPr lang="ru-RU" dirty="0" err="1"/>
              <a:t>Кад</a:t>
            </a:r>
            <a:r>
              <a:rPr lang="ru-RU" dirty="0"/>
              <a:t>. ЕИВ </a:t>
            </a:r>
            <a:r>
              <a:rPr lang="ru-RU" dirty="0" err="1"/>
              <a:t>Насл</a:t>
            </a:r>
            <a:r>
              <a:rPr lang="ru-RU" dirty="0"/>
              <a:t>. </a:t>
            </a:r>
            <a:r>
              <a:rPr lang="ru-RU" dirty="0" err="1"/>
              <a:t>Цес</a:t>
            </a:r>
            <a:r>
              <a:rPr lang="ru-RU" dirty="0"/>
              <a:t>. </a:t>
            </a:r>
            <a:r>
              <a:rPr lang="ru-RU" dirty="0" err="1"/>
              <a:t>Корпусъ</a:t>
            </a:r>
            <a:r>
              <a:rPr lang="ru-RU" dirty="0"/>
              <a:t> // Морской </a:t>
            </a:r>
            <a:r>
              <a:rPr lang="ru-RU" dirty="0" err="1"/>
              <a:t>журналъ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107 (11), Ноябрь 1936. — С. с. 4-5.</a:t>
            </a:r>
          </a:p>
          <a:p>
            <a:r>
              <a:rPr lang="ru-RU" dirty="0">
                <a:hlinkClick r:id="rId2" tooltip="Гай-Нижник Павло Павлович"/>
              </a:rPr>
              <a:t>Гай-</a:t>
            </a:r>
            <a:r>
              <a:rPr lang="ru-RU" dirty="0" err="1">
                <a:hlinkClick r:id="rId2" tooltip="Гай-Нижник Павло Павлович"/>
              </a:rPr>
              <a:t>Нижник</a:t>
            </a:r>
            <a:r>
              <a:rPr lang="ru-RU" dirty="0">
                <a:hlinkClick r:id="rId2" tooltip="Гай-Нижник Павло Павлович"/>
              </a:rPr>
              <a:t> П.</a:t>
            </a:r>
            <a:r>
              <a:rPr lang="ru-RU" dirty="0"/>
              <a:t> </a:t>
            </a:r>
            <a:r>
              <a:rPr lang="ru-RU" dirty="0" err="1"/>
              <a:t>Чорноморський</a:t>
            </a:r>
            <a:r>
              <a:rPr lang="ru-RU" dirty="0"/>
              <a:t> флот і </a:t>
            </a:r>
            <a:r>
              <a:rPr lang="ru-RU" dirty="0" err="1"/>
              <a:t>українське</a:t>
            </a:r>
            <a:r>
              <a:rPr lang="ru-RU" dirty="0"/>
              <a:t> </a:t>
            </a:r>
            <a:r>
              <a:rPr lang="ru-RU" dirty="0" err="1"/>
              <a:t>державотворення</a:t>
            </a:r>
            <a:r>
              <a:rPr lang="ru-RU" dirty="0"/>
              <a:t> 1917–1918 </a:t>
            </a:r>
            <a:r>
              <a:rPr lang="ru-RU" dirty="0" err="1"/>
              <a:t>років</a:t>
            </a:r>
            <a:r>
              <a:rPr lang="ru-RU" dirty="0"/>
              <a:t> // </a:t>
            </a:r>
            <a:r>
              <a:rPr lang="ru-RU" dirty="0" err="1"/>
              <a:t>Військовий</a:t>
            </a:r>
            <a:r>
              <a:rPr lang="ru-RU" dirty="0"/>
              <a:t> музей (</a:t>
            </a:r>
            <a:r>
              <a:rPr lang="ru-RU" dirty="0" err="1"/>
              <a:t>науково-методичний</a:t>
            </a:r>
            <a:r>
              <a:rPr lang="ru-RU" dirty="0"/>
              <a:t> </a:t>
            </a:r>
            <a:r>
              <a:rPr lang="ru-RU" dirty="0" err="1"/>
              <a:t>збірник</a:t>
            </a:r>
            <a:r>
              <a:rPr lang="ru-RU" dirty="0"/>
              <a:t>). — </a:t>
            </a:r>
            <a:r>
              <a:rPr lang="ru-RU" dirty="0" err="1"/>
              <a:t>Вип</a:t>
            </a:r>
            <a:r>
              <a:rPr lang="ru-RU" dirty="0"/>
              <a:t>. Вип.7. — С. с. 37–46.</a:t>
            </a:r>
          </a:p>
          <a:p>
            <a:r>
              <a:rPr lang="ru-RU" dirty="0"/>
              <a:t>О. </a:t>
            </a:r>
            <a:r>
              <a:rPr lang="ru-RU" dirty="0" err="1"/>
              <a:t>Лисяк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Чорноморського</a:t>
            </a:r>
            <a:r>
              <a:rPr lang="ru-RU" dirty="0"/>
              <a:t> прапора (кап. </a:t>
            </a:r>
            <a:r>
              <a:rPr lang="ru-RU" dirty="0" err="1"/>
              <a:t>лейт</a:t>
            </a:r>
            <a:r>
              <a:rPr lang="ru-RU" dirty="0"/>
              <a:t>. </a:t>
            </a:r>
            <a:r>
              <a:rPr lang="ru-RU" dirty="0" err="1"/>
              <a:t>фльоти</a:t>
            </a:r>
            <a:r>
              <a:rPr lang="ru-RU" dirty="0"/>
              <a:t> С. Шрамченко) // Свобода, </a:t>
            </a:r>
            <a:r>
              <a:rPr lang="ru-RU" dirty="0" err="1"/>
              <a:t>Джерсі</a:t>
            </a:r>
            <a:r>
              <a:rPr lang="ru-RU" dirty="0"/>
              <a:t> </a:t>
            </a:r>
            <a:r>
              <a:rPr lang="ru-RU" dirty="0" err="1"/>
              <a:t>Сіті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Ч.80.</a:t>
            </a:r>
          </a:p>
          <a:p>
            <a:r>
              <a:rPr lang="ru-RU" dirty="0" err="1"/>
              <a:t>Кравцевич-Рожнецький</a:t>
            </a:r>
            <a:r>
              <a:rPr lang="ru-RU" dirty="0"/>
              <a:t> В. </a:t>
            </a:r>
            <a:r>
              <a:rPr lang="ru-RU" dirty="0" err="1">
                <a:hlinkClick r:id="rId3"/>
              </a:rPr>
              <a:t>Золотий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хрест</a:t>
            </a:r>
            <a:r>
              <a:rPr lang="ru-RU" dirty="0">
                <a:hlinkClick r:id="rId3"/>
              </a:rPr>
              <a:t> над </a:t>
            </a:r>
            <a:r>
              <a:rPr lang="ru-RU" dirty="0" err="1">
                <a:hlinkClick r:id="rId3"/>
              </a:rPr>
              <a:t>Чорним</a:t>
            </a:r>
            <a:r>
              <a:rPr lang="ru-RU" dirty="0">
                <a:hlinkClick r:id="rId3"/>
              </a:rPr>
              <a:t> морем</a:t>
            </a:r>
            <a:r>
              <a:rPr lang="ru-RU" dirty="0"/>
              <a:t> // </a:t>
            </a:r>
            <a:r>
              <a:rPr lang="ru-RU" dirty="0" err="1"/>
              <a:t>Дзеркало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49 (373).</a:t>
            </a:r>
          </a:p>
          <a:p>
            <a:r>
              <a:rPr lang="ru-RU" i="1" dirty="0" err="1"/>
              <a:t>Мамчак</a:t>
            </a:r>
            <a:r>
              <a:rPr lang="ru-RU" i="1" dirty="0"/>
              <a:t> Мирослав</a:t>
            </a:r>
            <a:r>
              <a:rPr lang="ru-RU" dirty="0"/>
              <a:t>. </a:t>
            </a:r>
            <a:r>
              <a:rPr lang="ru-RU" dirty="0" err="1"/>
              <a:t>Військово-морська</a:t>
            </a:r>
            <a:r>
              <a:rPr lang="ru-RU" dirty="0"/>
              <a:t> </a:t>
            </a:r>
            <a:r>
              <a:rPr lang="ru-RU" dirty="0" err="1"/>
              <a:t>символіка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 — </a:t>
            </a:r>
            <a:r>
              <a:rPr lang="ru-RU" dirty="0" err="1"/>
              <a:t>Снятин</a:t>
            </a:r>
            <a:r>
              <a:rPr lang="ru-RU" dirty="0"/>
              <a:t> : </a:t>
            </a:r>
            <a:r>
              <a:rPr lang="ru-RU" dirty="0" err="1"/>
              <a:t>ПрутПринт</a:t>
            </a:r>
            <a:r>
              <a:rPr lang="ru-RU" dirty="0"/>
              <a:t>, 2009.</a:t>
            </a:r>
          </a:p>
          <a:p>
            <a:r>
              <a:rPr lang="ru-RU" i="1" dirty="0">
                <a:hlinkClick r:id="rId4" tooltip="Шрамченко Святослав Олександрович"/>
              </a:rPr>
              <a:t>Шрамченко Святослав</a:t>
            </a:r>
            <a:r>
              <a:rPr lang="ru-RU" dirty="0"/>
              <a:t>. День свята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Фльоти</a:t>
            </a:r>
            <a:r>
              <a:rPr lang="ru-RU" dirty="0"/>
              <a:t>. — </a:t>
            </a:r>
            <a:r>
              <a:rPr lang="ru-RU" dirty="0" err="1"/>
              <a:t>Літопис</a:t>
            </a:r>
            <a:r>
              <a:rPr lang="ru-RU" dirty="0"/>
              <a:t> </a:t>
            </a:r>
            <a:r>
              <a:rPr lang="ru-RU" dirty="0" err="1"/>
              <a:t>Червоної</a:t>
            </a:r>
            <a:r>
              <a:rPr lang="ru-RU" dirty="0"/>
              <a:t> </a:t>
            </a:r>
            <a:r>
              <a:rPr lang="ru-RU" dirty="0" err="1"/>
              <a:t>Калини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1933. — Т. 6.</a:t>
            </a:r>
          </a:p>
          <a:p>
            <a:r>
              <a:rPr lang="ru-RU" i="1" dirty="0"/>
              <a:t>Шрамченко Святослав</a:t>
            </a:r>
            <a:r>
              <a:rPr lang="ru-RU" dirty="0"/>
              <a:t>.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прапора в </a:t>
            </a:r>
            <a:r>
              <a:rPr lang="ru-RU" dirty="0" err="1"/>
              <a:t>Чорноморській</a:t>
            </a:r>
            <a:r>
              <a:rPr lang="ru-RU" dirty="0"/>
              <a:t> </a:t>
            </a:r>
            <a:r>
              <a:rPr lang="ru-RU" dirty="0" err="1"/>
              <a:t>Флоті</a:t>
            </a:r>
            <a:r>
              <a:rPr lang="ru-RU" dirty="0"/>
              <a:t>. — </a:t>
            </a:r>
            <a:r>
              <a:rPr lang="ru-RU" dirty="0" err="1"/>
              <a:t>Каліш</a:t>
            </a:r>
            <a:r>
              <a:rPr lang="ru-RU" dirty="0"/>
              <a:t>, 1930. — (За </a:t>
            </a:r>
            <a:r>
              <a:rPr lang="ru-RU" dirty="0" err="1"/>
              <a:t>державність</a:t>
            </a:r>
            <a:r>
              <a:rPr lang="ru-RU" dirty="0"/>
              <a:t>)</a:t>
            </a:r>
          </a:p>
          <a:p>
            <a:r>
              <a:rPr lang="ru-RU" i="1" dirty="0" err="1"/>
              <a:t>Іван</a:t>
            </a:r>
            <a:r>
              <a:rPr lang="ru-RU" i="1" dirty="0"/>
              <a:t> </a:t>
            </a:r>
            <a:r>
              <a:rPr lang="ru-RU" i="1" dirty="0" err="1"/>
              <a:t>Крип’якевич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 — </a:t>
            </a:r>
            <a:r>
              <a:rPr lang="ru-RU" dirty="0" err="1"/>
              <a:t>Видання</a:t>
            </a:r>
            <a:r>
              <a:rPr lang="ru-RU" dirty="0"/>
              <a:t> І. </a:t>
            </a:r>
            <a:r>
              <a:rPr lang="ru-RU" dirty="0" err="1"/>
              <a:t>Тиктора</a:t>
            </a:r>
            <a:r>
              <a:rPr lang="ru-RU" dirty="0"/>
              <a:t>. — </a:t>
            </a:r>
            <a:r>
              <a:rPr lang="ru-RU" dirty="0" err="1"/>
              <a:t>Львів</a:t>
            </a:r>
            <a:r>
              <a:rPr lang="ru-RU" dirty="0"/>
              <a:t>, 1936.</a:t>
            </a:r>
          </a:p>
          <a:p>
            <a:r>
              <a:rPr lang="ru-RU" dirty="0" err="1"/>
              <a:t>Марія</a:t>
            </a:r>
            <a:r>
              <a:rPr lang="ru-RU" dirty="0"/>
              <a:t> Климчак. </a:t>
            </a:r>
            <a:r>
              <a:rPr lang="ru-RU" dirty="0" err="1">
                <a:hlinkClick r:id="rId5"/>
              </a:rPr>
              <a:t>Українському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військово-морському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Прапорові</a:t>
            </a:r>
            <a:r>
              <a:rPr lang="ru-RU" dirty="0">
                <a:hlinkClick r:id="rId5"/>
              </a:rPr>
              <a:t> — 90 </a:t>
            </a:r>
            <a:r>
              <a:rPr lang="ru-RU" dirty="0" err="1">
                <a:hlinkClick r:id="rId5"/>
              </a:rPr>
              <a:t>років</a:t>
            </a:r>
            <a:r>
              <a:rPr lang="ru-RU" dirty="0">
                <a:hlinkClick r:id="rId5"/>
              </a:rPr>
              <a:t>.</a:t>
            </a:r>
            <a:r>
              <a:rPr lang="ru-RU" dirty="0"/>
              <a:t> // </a:t>
            </a:r>
            <a:r>
              <a:rPr lang="ru-RU" dirty="0">
                <a:hlinkClick r:id="rId6" tooltip="Всесвіт (журнал)"/>
              </a:rPr>
              <a:t>«</a:t>
            </a:r>
            <a:r>
              <a:rPr lang="ru-RU" dirty="0" err="1">
                <a:hlinkClick r:id="rId6" tooltip="Всесвіт (журнал)"/>
              </a:rPr>
              <a:t>Всесвіт</a:t>
            </a:r>
            <a:r>
              <a:rPr lang="ru-RU" dirty="0">
                <a:hlinkClick r:id="rId6" tooltip="Всесвіт (журнал)"/>
              </a:rPr>
              <a:t>»</a:t>
            </a:r>
            <a:r>
              <a:rPr lang="ru-RU" dirty="0"/>
              <a:t>. — </a:t>
            </a:r>
            <a:r>
              <a:rPr lang="ru-RU" dirty="0" err="1"/>
              <a:t>Вип</a:t>
            </a:r>
            <a:r>
              <a:rPr lang="ru-RU" dirty="0"/>
              <a:t>. № 5-6 за 2008 </a:t>
            </a:r>
            <a:r>
              <a:rPr lang="ru-RU" dirty="0" err="1"/>
              <a:t>рік</a:t>
            </a:r>
            <a:r>
              <a:rPr lang="ru-RU" dirty="0"/>
              <a:t>. — С. с. 192-196.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09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Слава Військово-Морським Силам України!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3" y="1483743"/>
            <a:ext cx="7180884" cy="4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0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hlinkClick r:id="rId2"/>
              </a:rPr>
              <a:t>Історія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1.1 </a:t>
            </a:r>
            <a:r>
              <a:rPr lang="ru-RU" dirty="0" err="1">
                <a:hlinkClick r:id="rId3"/>
              </a:rPr>
              <a:t>Козацькі</a:t>
            </a:r>
            <a:r>
              <a:rPr lang="ru-RU" dirty="0">
                <a:hlinkClick r:id="rId3"/>
              </a:rPr>
              <a:t> знамена </a:t>
            </a:r>
            <a:r>
              <a:rPr lang="de-DE" dirty="0">
                <a:hlinkClick r:id="rId3"/>
              </a:rPr>
              <a:t>XVI—XVIII </a:t>
            </a:r>
            <a:r>
              <a:rPr lang="ru-RU" dirty="0">
                <a:hlinkClick r:id="rId3"/>
              </a:rPr>
              <a:t>ст.</a:t>
            </a:r>
            <a:endParaRPr lang="ru-RU" dirty="0"/>
          </a:p>
          <a:p>
            <a:r>
              <a:rPr lang="ru-RU" dirty="0">
                <a:hlinkClick r:id="rId4"/>
              </a:rPr>
              <a:t>1.2 </a:t>
            </a:r>
            <a:r>
              <a:rPr lang="ru-RU" dirty="0" err="1">
                <a:hlinkClick r:id="rId4"/>
              </a:rPr>
              <a:t>Часи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Центральної</a:t>
            </a:r>
            <a:r>
              <a:rPr lang="ru-RU" dirty="0">
                <a:hlinkClick r:id="rId4"/>
              </a:rPr>
              <a:t> Ради</a:t>
            </a:r>
            <a:endParaRPr lang="ru-RU" dirty="0"/>
          </a:p>
          <a:p>
            <a:r>
              <a:rPr lang="ru-RU" dirty="0">
                <a:hlinkClick r:id="rId5"/>
              </a:rPr>
              <a:t>1.3 </a:t>
            </a:r>
            <a:r>
              <a:rPr lang="ru-RU" dirty="0" err="1">
                <a:hlinkClick r:id="rId5"/>
              </a:rPr>
              <a:t>Гетьманат</a:t>
            </a:r>
            <a:r>
              <a:rPr lang="ru-RU" dirty="0">
                <a:hlinkClick r:id="rId5"/>
              </a:rPr>
              <a:t> і </a:t>
            </a:r>
            <a:r>
              <a:rPr lang="ru-RU" dirty="0" err="1">
                <a:hlinkClick r:id="rId5"/>
              </a:rPr>
              <a:t>Директорія</a:t>
            </a:r>
            <a:endParaRPr lang="ru-RU" dirty="0"/>
          </a:p>
          <a:p>
            <a:r>
              <a:rPr lang="ru-RU" dirty="0">
                <a:hlinkClick r:id="rId6"/>
              </a:rPr>
              <a:t>2 </a:t>
            </a:r>
            <a:r>
              <a:rPr lang="ru-RU" dirty="0" err="1">
                <a:hlinkClick r:id="rId6"/>
              </a:rPr>
              <a:t>Сучасний</a:t>
            </a:r>
            <a:r>
              <a:rPr lang="ru-RU" dirty="0">
                <a:hlinkClick r:id="rId6"/>
              </a:rPr>
              <a:t> прапор ВМС </a:t>
            </a:r>
            <a:r>
              <a:rPr lang="ru-RU" dirty="0" err="1">
                <a:hlinkClick r:id="rId6"/>
              </a:rPr>
              <a:t>України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2.1 </a:t>
            </a:r>
            <a:r>
              <a:rPr lang="ru-RU" dirty="0" err="1">
                <a:hlinkClick r:id="rId7"/>
              </a:rPr>
              <a:t>Відроджуючи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гетьманський</a:t>
            </a:r>
            <a:r>
              <a:rPr lang="ru-RU" dirty="0">
                <a:hlinkClick r:id="rId7"/>
              </a:rPr>
              <a:t> прапор (1992—1994)</a:t>
            </a:r>
            <a:endParaRPr lang="ru-RU" dirty="0"/>
          </a:p>
          <a:p>
            <a:r>
              <a:rPr lang="ru-RU" dirty="0">
                <a:hlinkClick r:id="rId8"/>
              </a:rPr>
              <a:t>2.2 </a:t>
            </a:r>
            <a:r>
              <a:rPr lang="ru-RU" dirty="0" err="1">
                <a:hlinkClick r:id="rId8"/>
              </a:rPr>
              <a:t>Варіант</a:t>
            </a:r>
            <a:r>
              <a:rPr lang="ru-RU" dirty="0">
                <a:hlinkClick r:id="rId8"/>
              </a:rPr>
              <a:t> без </a:t>
            </a:r>
            <a:r>
              <a:rPr lang="ru-RU" dirty="0" err="1">
                <a:hlinkClick r:id="rId8"/>
              </a:rPr>
              <a:t>національного</a:t>
            </a:r>
            <a:r>
              <a:rPr lang="ru-RU" dirty="0">
                <a:hlinkClick r:id="rId8"/>
              </a:rPr>
              <a:t> прапора в </a:t>
            </a:r>
            <a:r>
              <a:rPr lang="ru-RU" dirty="0" err="1">
                <a:hlinkClick r:id="rId8"/>
              </a:rPr>
              <a:t>кантоні</a:t>
            </a:r>
            <a:r>
              <a:rPr lang="ru-RU" dirty="0">
                <a:hlinkClick r:id="rId8"/>
              </a:rPr>
              <a:t> (1995)</a:t>
            </a:r>
            <a:endParaRPr lang="ru-RU" dirty="0"/>
          </a:p>
          <a:p>
            <a:r>
              <a:rPr lang="ru-RU" dirty="0">
                <a:hlinkClick r:id="rId9"/>
              </a:rPr>
              <a:t>2.3 </a:t>
            </a:r>
            <a:r>
              <a:rPr lang="ru-RU" dirty="0" err="1">
                <a:hlinkClick r:id="rId9"/>
              </a:rPr>
              <a:t>Сучасний</a:t>
            </a:r>
            <a:r>
              <a:rPr lang="ru-RU" dirty="0">
                <a:hlinkClick r:id="rId9"/>
              </a:rPr>
              <a:t> прапор ВМС </a:t>
            </a:r>
            <a:r>
              <a:rPr lang="ru-RU" dirty="0" err="1">
                <a:hlinkClick r:id="rId9"/>
              </a:rPr>
              <a:t>України</a:t>
            </a:r>
            <a:r>
              <a:rPr lang="ru-RU" dirty="0">
                <a:hlinkClick r:id="rId9"/>
              </a:rPr>
              <a:t> (1996)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17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5608"/>
            <a:ext cx="10515600" cy="552135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Військово-морський</a:t>
            </a:r>
            <a:r>
              <a:rPr lang="ru-RU" b="1" dirty="0">
                <a:solidFill>
                  <a:srgbClr val="FF0000"/>
                </a:solidFill>
              </a:rPr>
              <a:t> прапор </a:t>
            </a:r>
            <a:r>
              <a:rPr lang="ru-RU" b="1" dirty="0" err="1">
                <a:solidFill>
                  <a:srgbClr val="FF0000"/>
                </a:solidFill>
              </a:rPr>
              <a:t>України</a:t>
            </a:r>
            <a:r>
              <a:rPr lang="ru-RU" dirty="0"/>
              <a:t> — </a:t>
            </a:r>
            <a:r>
              <a:rPr lang="ru-RU" dirty="0" err="1">
                <a:hlinkClick r:id="rId2" tooltip="Кормовий прапор"/>
              </a:rPr>
              <a:t>кормовий</a:t>
            </a:r>
            <a:r>
              <a:rPr lang="ru-RU" dirty="0">
                <a:hlinkClick r:id="rId2" tooltip="Кормовий прапор"/>
              </a:rPr>
              <a:t> </a:t>
            </a:r>
            <a:r>
              <a:rPr lang="ru-RU" dirty="0" err="1">
                <a:hlinkClick r:id="rId2" tooltip="Кормовий прапор"/>
              </a:rPr>
              <a:t>військовий</a:t>
            </a:r>
            <a:r>
              <a:rPr lang="ru-RU" dirty="0">
                <a:hlinkClick r:id="rId2" tooltip="Кормовий прапор"/>
              </a:rPr>
              <a:t> прапор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smtClean="0"/>
              <a:t>ВМС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/>
              <a:t>Наразі</a:t>
            </a:r>
            <a:r>
              <a:rPr lang="ru-RU" dirty="0"/>
              <a:t> як </a:t>
            </a:r>
            <a:r>
              <a:rPr lang="ru-RU" dirty="0" err="1"/>
              <a:t>кормовий</a:t>
            </a:r>
            <a:r>
              <a:rPr lang="ru-RU" dirty="0"/>
              <a:t> прапор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видозмінений</a:t>
            </a:r>
            <a:r>
              <a:rPr lang="ru-RU" dirty="0"/>
              <a:t> (без </a:t>
            </a:r>
            <a:r>
              <a:rPr lang="ru-RU" dirty="0" err="1" smtClean="0"/>
              <a:t>тризуба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крижі</a:t>
            </a:r>
            <a:r>
              <a:rPr lang="ru-RU" dirty="0" smtClean="0"/>
              <a:t>) </a:t>
            </a:r>
            <a:r>
              <a:rPr lang="ru-RU" dirty="0" err="1"/>
              <a:t>історичний</a:t>
            </a:r>
            <a:r>
              <a:rPr lang="ru-RU" dirty="0"/>
              <a:t> прапор </a:t>
            </a:r>
            <a:r>
              <a:rPr lang="ru-RU" dirty="0" err="1">
                <a:hlinkClick r:id="rId3" tooltip="Військово-морські сили Української Народної Республіки та Української Держави"/>
              </a:rPr>
              <a:t>Українського</a:t>
            </a:r>
            <a:r>
              <a:rPr lang="ru-RU" dirty="0">
                <a:hlinkClick r:id="rId3" tooltip="Військово-морські сили Української Народної Республіки та Української Держави"/>
              </a:rPr>
              <a:t> Державного Флоту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морським</a:t>
            </a:r>
            <a:r>
              <a:rPr lang="ru-RU" dirty="0"/>
              <a:t> </a:t>
            </a:r>
            <a:r>
              <a:rPr lang="ru-RU" dirty="0" err="1"/>
              <a:t>міністерством</a:t>
            </a:r>
            <a:r>
              <a:rPr lang="ru-RU" dirty="0"/>
              <a:t> </a:t>
            </a:r>
            <a:r>
              <a:rPr lang="ru-RU" dirty="0">
                <a:hlinkClick r:id="rId4" tooltip="18 липня"/>
              </a:rPr>
              <a:t>18 </a:t>
            </a:r>
            <a:r>
              <a:rPr lang="ru-RU" dirty="0" err="1">
                <a:hlinkClick r:id="rId4" tooltip="18 липня"/>
              </a:rPr>
              <a:t>липня</a:t>
            </a:r>
            <a:r>
              <a:rPr lang="ru-RU" dirty="0"/>
              <a:t> </a:t>
            </a:r>
            <a:r>
              <a:rPr lang="ru-RU" dirty="0">
                <a:hlinkClick r:id="rId5" tooltip="1918"/>
              </a:rPr>
              <a:t>1918</a:t>
            </a:r>
            <a:r>
              <a:rPr lang="ru-RU" dirty="0"/>
              <a:t> року. </a:t>
            </a:r>
          </a:p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1284 «Своду </a:t>
            </a:r>
            <a:r>
              <a:rPr lang="ru-RU" dirty="0" err="1"/>
              <a:t>Військово-Морських</a:t>
            </a:r>
            <a:r>
              <a:rPr lang="ru-RU" dirty="0"/>
              <a:t> постанов»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smtClean="0"/>
              <a:t>25 </a:t>
            </a:r>
            <a:r>
              <a:rPr lang="ru-RU" dirty="0" err="1" smtClean="0"/>
              <a:t>січня</a:t>
            </a:r>
            <a:r>
              <a:rPr lang="ru-RU" dirty="0" smtClean="0"/>
              <a:t> 1919</a:t>
            </a:r>
            <a:r>
              <a:rPr lang="ru-RU" dirty="0"/>
              <a:t> р., «</a:t>
            </a:r>
            <a:r>
              <a:rPr lang="ru-RU" dirty="0" err="1"/>
              <a:t>шанується</a:t>
            </a:r>
            <a:r>
              <a:rPr lang="ru-RU" dirty="0"/>
              <a:t> як стяг у полку,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служачі</a:t>
            </a:r>
            <a:r>
              <a:rPr lang="ru-RU" dirty="0"/>
              <a:t> на </a:t>
            </a:r>
            <a:r>
              <a:rPr lang="ru-RU" dirty="0" err="1"/>
              <a:t>кораблі</a:t>
            </a:r>
            <a:r>
              <a:rPr lang="ru-RU" dirty="0"/>
              <a:t> </a:t>
            </a:r>
            <a:r>
              <a:rPr lang="ru-RU" dirty="0" err="1"/>
              <a:t>мусять</a:t>
            </a:r>
            <a:r>
              <a:rPr lang="ru-RU" dirty="0"/>
              <a:t> </a:t>
            </a:r>
            <a:r>
              <a:rPr lang="ru-RU" dirty="0" err="1"/>
              <a:t>охороняти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прапор до </a:t>
            </a:r>
            <a:r>
              <a:rPr lang="ru-RU" dirty="0" err="1"/>
              <a:t>останньої</a:t>
            </a:r>
            <a:r>
              <a:rPr lang="ru-RU" dirty="0"/>
              <a:t> </a:t>
            </a:r>
            <a:r>
              <a:rPr lang="ru-RU" dirty="0" err="1"/>
              <a:t>краплі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як прапор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/>
              <a:t>Д</a:t>
            </a:r>
            <a:r>
              <a:rPr lang="ru-RU" dirty="0" err="1" smtClean="0"/>
              <a:t>ержави</a:t>
            </a:r>
            <a:r>
              <a:rPr lang="ru-RU" dirty="0" smtClean="0"/>
              <a:t>. </a:t>
            </a:r>
            <a:r>
              <a:rPr lang="ru-RU" dirty="0" err="1"/>
              <a:t>Військовий</a:t>
            </a:r>
            <a:r>
              <a:rPr lang="ru-RU" dirty="0"/>
              <a:t> прапор </a:t>
            </a:r>
            <a:r>
              <a:rPr lang="ru-RU" dirty="0" err="1"/>
              <a:t>підноситься</a:t>
            </a:r>
            <a:r>
              <a:rPr lang="ru-RU" dirty="0"/>
              <a:t> на </a:t>
            </a:r>
            <a:r>
              <a:rPr lang="ru-RU" dirty="0" err="1"/>
              <a:t>гафелі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кормовому </a:t>
            </a:r>
            <a:r>
              <a:rPr lang="ru-RU" dirty="0" err="1"/>
              <a:t>флагштоці</a:t>
            </a:r>
            <a:r>
              <a:rPr lang="ru-RU" dirty="0"/>
              <a:t>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11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01203"/>
              </p:ext>
            </p:extLst>
          </p:nvPr>
        </p:nvGraphicFramePr>
        <p:xfrm>
          <a:off x="7988059" y="1426932"/>
          <a:ext cx="3227718" cy="4387770"/>
        </p:xfrm>
        <a:graphic>
          <a:graphicData uri="http://schemas.openxmlformats.org/drawingml/2006/table">
            <a:tbl>
              <a:tblPr/>
              <a:tblGrid>
                <a:gridCol w="1613859"/>
                <a:gridCol w="1613859"/>
              </a:tblGrid>
              <a:tr h="426495"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  <a:hlinkClick r:id="rId2" tooltip="Символіка вексилології"/>
                        </a:rPr>
                        <a:t>Використання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95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Пропорції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2:3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662"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</a:rPr>
                        <a:t>Затверджений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3" tooltip="18 липня"/>
                        </a:rPr>
                        <a:t>18 липня</a:t>
                      </a:r>
                      <a:r>
                        <a:rPr lang="ru-RU"/>
                        <a:t> </a:t>
                      </a:r>
                      <a:r>
                        <a:rPr lang="ru-RU">
                          <a:hlinkClick r:id="rId4" tooltip="1918"/>
                        </a:rPr>
                        <a:t>1918</a:t>
                      </a:r>
                      <a:r>
                        <a:rPr lang="ru-RU"/>
                        <a:t> року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95">
                <a:tc>
                  <a:txBody>
                    <a:bodyPr/>
                    <a:lstStyle/>
                    <a:p>
                      <a:pPr algn="l"/>
                      <a:r>
                        <a:rPr lang="ru-RU" dirty="0" err="1">
                          <a:effectLst/>
                        </a:rPr>
                        <a:t>Кольори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64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5" tooltip="Білий колір"/>
                        </a:rPr>
                        <a:t>білий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264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6" tooltip="Синій колір"/>
                        </a:rPr>
                        <a:t>синій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4264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A0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hlinkClick r:id="rId7" tooltip="Жовтий колір"/>
                        </a:rPr>
                        <a:t>жовтий</a:t>
                      </a:r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  <a:tr h="641471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Тип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Військово-морський</a:t>
                      </a:r>
                      <a:r>
                        <a:rPr lang="ru-RU" dirty="0"/>
                        <a:t> прапор </a:t>
                      </a:r>
                      <a:r>
                        <a:rPr lang="ru-RU" dirty="0" err="1"/>
                        <a:t>України</a:t>
                      </a:r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8" y="2109576"/>
            <a:ext cx="4924824" cy="32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6928" y="449375"/>
            <a:ext cx="5092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FF0000"/>
                </a:solidFill>
              </a:rPr>
              <a:t>Військово-морський</a:t>
            </a:r>
            <a:r>
              <a:rPr lang="ru-RU" sz="2400" b="1" dirty="0">
                <a:solidFill>
                  <a:srgbClr val="FF0000"/>
                </a:solidFill>
              </a:rPr>
              <a:t> прапор </a:t>
            </a:r>
            <a:r>
              <a:rPr lang="ru-RU" sz="2400" b="1" dirty="0" err="1">
                <a:solidFill>
                  <a:srgbClr val="FF0000"/>
                </a:solidFill>
              </a:rPr>
              <a:t>України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706" y="51440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Козацькі</a:t>
            </a:r>
            <a:r>
              <a:rPr lang="ru-RU" b="1" dirty="0">
                <a:solidFill>
                  <a:srgbClr val="FF0000"/>
                </a:solidFill>
              </a:rPr>
              <a:t> знамена </a:t>
            </a:r>
            <a:r>
              <a:rPr lang="de-DE" b="1" dirty="0">
                <a:solidFill>
                  <a:srgbClr val="FF0000"/>
                </a:solidFill>
              </a:rPr>
              <a:t>XVI—XVIII </a:t>
            </a:r>
            <a:r>
              <a:rPr lang="ru-RU" b="1" dirty="0">
                <a:solidFill>
                  <a:srgbClr val="FF0000"/>
                </a:solidFill>
              </a:rPr>
              <a:t>ст.</a:t>
            </a:r>
          </a:p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козацькому</a:t>
            </a:r>
            <a:r>
              <a:rPr lang="ru-RU" dirty="0" smtClean="0"/>
              <a:t> </a:t>
            </a:r>
            <a:r>
              <a:rPr lang="ru-RU" dirty="0" err="1" smtClean="0"/>
              <a:t>війську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/>
              <a:t>три </a:t>
            </a:r>
            <a:r>
              <a:rPr lang="ru-RU" dirty="0" err="1"/>
              <a:t>різновиди</a:t>
            </a:r>
            <a:r>
              <a:rPr lang="ru-RU" dirty="0"/>
              <a:t> знамен: </a:t>
            </a:r>
          </a:p>
          <a:p>
            <a:r>
              <a:rPr lang="ru-RU" dirty="0" err="1">
                <a:hlinkClick r:id="rId2" tooltip="Корогва"/>
              </a:rPr>
              <a:t>корогва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вона ж </a:t>
            </a:r>
            <a:r>
              <a:rPr lang="ru-RU" dirty="0" err="1" smtClean="0"/>
              <a:t>гетьманська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корогви</a:t>
            </a:r>
            <a:r>
              <a:rPr lang="ru-RU" dirty="0"/>
              <a:t> </a:t>
            </a:r>
            <a:r>
              <a:rPr lang="ru-RU" dirty="0" err="1" smtClean="0"/>
              <a:t>полкові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err="1"/>
              <a:t>корогви</a:t>
            </a:r>
            <a:r>
              <a:rPr lang="ru-RU" dirty="0"/>
              <a:t> </a:t>
            </a:r>
            <a:r>
              <a:rPr lang="ru-RU" dirty="0" err="1" smtClean="0"/>
              <a:t>сотенні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значки, </a:t>
            </a:r>
            <a:r>
              <a:rPr lang="ru-RU" dirty="0" err="1"/>
              <a:t>маленькі</a:t>
            </a:r>
            <a:r>
              <a:rPr lang="ru-RU" dirty="0"/>
              <a:t> хоругви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 smtClean="0"/>
              <a:t>підрозділів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/>
              <a:t>флотилії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флоту 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de-DE" dirty="0"/>
              <a:t>XV </a:t>
            </a:r>
            <a:r>
              <a:rPr lang="ru-RU" dirty="0"/>
              <a:t>ст. </a:t>
            </a:r>
            <a:r>
              <a:rPr lang="ru-RU" dirty="0" err="1"/>
              <a:t>вирушали</a:t>
            </a:r>
            <a:r>
              <a:rPr lang="ru-RU" dirty="0"/>
              <a:t> в походи </a:t>
            </a:r>
            <a:r>
              <a:rPr lang="ru-RU" dirty="0" err="1"/>
              <a:t>під</a:t>
            </a:r>
            <a:r>
              <a:rPr lang="ru-RU" dirty="0"/>
              <a:t> великою </a:t>
            </a:r>
            <a:r>
              <a:rPr lang="ru-RU" dirty="0" err="1"/>
              <a:t>січовою</a:t>
            </a:r>
            <a:r>
              <a:rPr lang="ru-RU" dirty="0"/>
              <a:t> </a:t>
            </a:r>
            <a:r>
              <a:rPr lang="ru-RU" dirty="0" err="1"/>
              <a:t>корогвою</a:t>
            </a:r>
            <a:r>
              <a:rPr lang="ru-RU" dirty="0"/>
              <a:t> </a:t>
            </a:r>
            <a:r>
              <a:rPr lang="ru-RU" dirty="0" err="1"/>
              <a:t>червоно</a:t>
            </a:r>
            <a:r>
              <a:rPr lang="ru-RU" dirty="0"/>
              <a:t>-малинового </a:t>
            </a:r>
            <a:r>
              <a:rPr lang="ru-RU" dirty="0" err="1"/>
              <a:t>кольору</a:t>
            </a:r>
            <a:r>
              <a:rPr lang="ru-RU" dirty="0"/>
              <a:t>, на </a:t>
            </a:r>
            <a:r>
              <a:rPr lang="ru-RU" dirty="0" err="1"/>
              <a:t>лицьовій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зображені</a:t>
            </a:r>
            <a:r>
              <a:rPr lang="ru-RU" dirty="0"/>
              <a:t> </a:t>
            </a:r>
            <a:r>
              <a:rPr lang="ru-RU" dirty="0" err="1"/>
              <a:t>солярні</a:t>
            </a:r>
            <a:r>
              <a:rPr lang="ru-RU" dirty="0"/>
              <a:t> знаки </a:t>
            </a:r>
            <a:r>
              <a:rPr lang="ru-RU" dirty="0" smtClean="0"/>
              <a:t>(</a:t>
            </a:r>
            <a:r>
              <a:rPr lang="ru-RU" dirty="0" err="1" smtClean="0"/>
              <a:t>місяць</a:t>
            </a:r>
            <a:r>
              <a:rPr lang="ru-RU" dirty="0" smtClean="0"/>
              <a:t>, </a:t>
            </a:r>
            <a:r>
              <a:rPr lang="ru-RU" dirty="0" err="1"/>
              <a:t>зірки</a:t>
            </a:r>
            <a:r>
              <a:rPr lang="ru-RU" dirty="0"/>
              <a:t>), а основу </a:t>
            </a:r>
            <a:r>
              <a:rPr lang="ru-RU" dirty="0" err="1"/>
              <a:t>символіки</a:t>
            </a:r>
            <a:r>
              <a:rPr lang="ru-RU" dirty="0"/>
              <a:t> </a:t>
            </a:r>
            <a:r>
              <a:rPr lang="ru-RU" dirty="0" err="1"/>
              <a:t>складав</a:t>
            </a:r>
            <a:r>
              <a:rPr lang="ru-RU" dirty="0"/>
              <a:t> </a:t>
            </a:r>
            <a:r>
              <a:rPr lang="ru-RU" dirty="0" err="1" smtClean="0"/>
              <a:t>хрест</a:t>
            </a:r>
            <a:r>
              <a:rPr lang="ru-RU" dirty="0" smtClean="0"/>
              <a:t>. </a:t>
            </a:r>
            <a:r>
              <a:rPr lang="ru-RU" dirty="0"/>
              <a:t>На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</a:t>
            </a:r>
            <a:r>
              <a:rPr lang="ru-RU" dirty="0" err="1"/>
              <a:t>розміщувалося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святого </a:t>
            </a:r>
            <a:r>
              <a:rPr lang="ru-RU" dirty="0">
                <a:hlinkClick r:id="rId3" tooltip="Архангел Михаїл"/>
              </a:rPr>
              <a:t>Архангела </a:t>
            </a:r>
            <a:r>
              <a:rPr lang="ru-RU" dirty="0" err="1">
                <a:hlinkClick r:id="rId3" tooltip="Архангел Михаїл"/>
              </a:rPr>
              <a:t>Михайла</a:t>
            </a:r>
            <a:r>
              <a:rPr lang="ru-RU" dirty="0"/>
              <a:t>, </a:t>
            </a:r>
            <a:r>
              <a:rPr lang="ru-RU" dirty="0" err="1"/>
              <a:t>захисника</a:t>
            </a:r>
            <a:r>
              <a:rPr lang="ru-RU" dirty="0"/>
              <a:t> та покровителя </a:t>
            </a:r>
            <a:r>
              <a:rPr lang="ru-RU" dirty="0" err="1"/>
              <a:t>козаків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походів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8"/>
          <a:stretch/>
        </p:blipFill>
        <p:spPr bwMode="auto">
          <a:xfrm>
            <a:off x="3013314" y="4692768"/>
            <a:ext cx="2266637" cy="164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7"/>
          <a:stretch/>
        </p:blipFill>
        <p:spPr bwMode="auto">
          <a:xfrm>
            <a:off x="6610529" y="4618094"/>
            <a:ext cx="2264972" cy="179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0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62"/>
            <a:ext cx="10515600" cy="579740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Корогва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прапором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і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часу </a:t>
            </a:r>
            <a:r>
              <a:rPr lang="ru-RU" dirty="0" err="1"/>
              <a:t>існування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одним з </a:t>
            </a:r>
            <a:r>
              <a:rPr lang="ru-RU" dirty="0" err="1"/>
              <a:t>найголовніших</a:t>
            </a:r>
            <a:r>
              <a:rPr lang="ru-RU" dirty="0"/>
              <a:t> </a:t>
            </a:r>
            <a:r>
              <a:rPr lang="ru-RU" dirty="0" err="1"/>
              <a:t>клейнодів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. </a:t>
            </a:r>
            <a:r>
              <a:rPr lang="ru-RU" dirty="0" err="1"/>
              <a:t>Зберігалася</a:t>
            </a:r>
            <a:r>
              <a:rPr lang="ru-RU" dirty="0"/>
              <a:t> </a:t>
            </a:r>
            <a:r>
              <a:rPr lang="ru-RU" dirty="0" err="1"/>
              <a:t>корогва</a:t>
            </a:r>
            <a:r>
              <a:rPr lang="ru-RU" dirty="0"/>
              <a:t> в </a:t>
            </a:r>
            <a:r>
              <a:rPr lang="ru-RU" dirty="0" err="1"/>
              <a:t>січовій</a:t>
            </a:r>
            <a:r>
              <a:rPr lang="ru-RU" dirty="0"/>
              <a:t> </a:t>
            </a:r>
            <a:r>
              <a:rPr lang="ru-RU" dirty="0" err="1"/>
              <a:t>церкві</a:t>
            </a:r>
            <a:r>
              <a:rPr lang="ru-RU" dirty="0"/>
              <a:t>, 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урочистий</a:t>
            </a:r>
            <a:r>
              <a:rPr lang="ru-RU" dirty="0"/>
              <a:t> </a:t>
            </a:r>
            <a:r>
              <a:rPr lang="ru-RU" dirty="0" err="1"/>
              <a:t>виніс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атрибутом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ритуалів</a:t>
            </a:r>
            <a:r>
              <a:rPr lang="ru-RU" dirty="0"/>
              <a:t>. А разом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знамен,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знамен </a:t>
            </a:r>
            <a:r>
              <a:rPr lang="ru-RU" dirty="0" err="1"/>
              <a:t>подарованих</a:t>
            </a:r>
            <a:r>
              <a:rPr lang="ru-RU" dirty="0"/>
              <a:t> </a:t>
            </a:r>
            <a:r>
              <a:rPr lang="ru-RU" dirty="0" err="1"/>
              <a:t>іноземними</a:t>
            </a:r>
            <a:r>
              <a:rPr lang="ru-RU" dirty="0"/>
              <a:t> правителями (</a:t>
            </a:r>
            <a:r>
              <a:rPr lang="ru-RU" dirty="0" err="1"/>
              <a:t>наприклад</a:t>
            </a:r>
            <a:r>
              <a:rPr lang="ru-RU" dirty="0"/>
              <a:t> прапор </a:t>
            </a:r>
            <a:r>
              <a:rPr lang="ru-RU" dirty="0">
                <a:hlinkClick r:id="rId2" tooltip="Богдан Хмельницький"/>
              </a:rPr>
              <a:t>Богдана </a:t>
            </a:r>
            <a:r>
              <a:rPr lang="ru-RU" dirty="0" err="1">
                <a:hlinkClick r:id="rId2" tooltip="Богдан Хмельницький"/>
              </a:rPr>
              <a:t>Хмельницького</a:t>
            </a:r>
            <a:r>
              <a:rPr lang="ru-RU" dirty="0"/>
              <a:t>). </a:t>
            </a:r>
          </a:p>
          <a:p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/>
              <a:t>традиційним</a:t>
            </a:r>
            <a:r>
              <a:rPr lang="ru-RU" dirty="0"/>
              <a:t> </a:t>
            </a:r>
            <a:r>
              <a:rPr lang="ru-RU" dirty="0" err="1"/>
              <a:t>низовим</a:t>
            </a:r>
            <a:r>
              <a:rPr lang="ru-RU" dirty="0"/>
              <a:t> золотим </a:t>
            </a:r>
            <a:r>
              <a:rPr lang="ru-RU" dirty="0" err="1"/>
              <a:t>хрестом</a:t>
            </a:r>
            <a:r>
              <a:rPr lang="ru-RU" dirty="0"/>
              <a:t> на малиновому </a:t>
            </a:r>
            <a:r>
              <a:rPr lang="ru-RU" dirty="0" err="1"/>
              <a:t>полі</a:t>
            </a:r>
            <a:r>
              <a:rPr lang="ru-RU" dirty="0"/>
              <a:t>, широко </a:t>
            </a:r>
            <a:r>
              <a:rPr lang="ru-RU" dirty="0" err="1"/>
              <a:t>використовувався</a:t>
            </a:r>
            <a:r>
              <a:rPr lang="ru-RU" dirty="0"/>
              <a:t> і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на </a:t>
            </a:r>
            <a:r>
              <a:rPr lang="ru-RU" dirty="0" err="1"/>
              <a:t>синьому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червоно-малиновий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синій</a:t>
            </a:r>
            <a:r>
              <a:rPr lang="ru-RU" dirty="0"/>
              <a:t> </a:t>
            </a:r>
            <a:r>
              <a:rPr lang="ru-RU" dirty="0" err="1"/>
              <a:t>хрест</a:t>
            </a:r>
            <a:r>
              <a:rPr lang="ru-RU" dirty="0"/>
              <a:t> на </a:t>
            </a:r>
            <a:r>
              <a:rPr lang="ru-RU" dirty="0" err="1"/>
              <a:t>білому</a:t>
            </a:r>
            <a:r>
              <a:rPr lang="ru-RU" dirty="0"/>
              <a:t> </a:t>
            </a:r>
            <a:r>
              <a:rPr lang="ru-RU" dirty="0" err="1"/>
              <a:t>полі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>
                <a:hlinkClick r:id="rId3" tooltip="Святий Миколай"/>
              </a:rPr>
              <a:t>Святим </a:t>
            </a:r>
            <a:r>
              <a:rPr lang="ru-RU" dirty="0" err="1">
                <a:hlinkClick r:id="rId3" tooltip="Святий Миколай"/>
              </a:rPr>
              <a:t>Миколаєм</a:t>
            </a:r>
            <a:r>
              <a:rPr lang="ru-RU" dirty="0"/>
              <a:t> на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своїх</a:t>
            </a:r>
            <a:r>
              <a:rPr lang="ru-RU" dirty="0"/>
              <a:t> чайках,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січової</a:t>
            </a:r>
            <a:r>
              <a:rPr lang="ru-RU" dirty="0"/>
              <a:t> </a:t>
            </a:r>
            <a:r>
              <a:rPr lang="ru-RU" dirty="0" err="1"/>
              <a:t>корогви</a:t>
            </a:r>
            <a:r>
              <a:rPr lang="ru-RU" dirty="0"/>
              <a:t>,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тримали</a:t>
            </a:r>
            <a:r>
              <a:rPr lang="ru-RU" dirty="0"/>
              <a:t> </a:t>
            </a:r>
            <a:r>
              <a:rPr lang="ru-RU" dirty="0" err="1"/>
              <a:t>полкові</a:t>
            </a:r>
            <a:r>
              <a:rPr lang="ru-RU" dirty="0"/>
              <a:t> та </a:t>
            </a:r>
            <a:r>
              <a:rPr lang="ru-RU" dirty="0" err="1"/>
              <a:t>курінні</a:t>
            </a:r>
            <a:r>
              <a:rPr lang="ru-RU" dirty="0"/>
              <a:t> знамена та значки,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виконували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бойових</a:t>
            </a:r>
            <a:r>
              <a:rPr lang="ru-RU" dirty="0"/>
              <a:t> знамен. </a:t>
            </a:r>
            <a:r>
              <a:rPr lang="ru-RU" dirty="0" err="1"/>
              <a:t>Прапори</a:t>
            </a:r>
            <a:r>
              <a:rPr lang="ru-RU" dirty="0"/>
              <a:t> </a:t>
            </a:r>
            <a:r>
              <a:rPr lang="ru-RU" dirty="0" err="1"/>
              <a:t>куренів</a:t>
            </a:r>
            <a:r>
              <a:rPr lang="ru-RU" dirty="0"/>
              <a:t> і </a:t>
            </a:r>
            <a:r>
              <a:rPr lang="ru-RU" dirty="0" err="1"/>
              <a:t>паланок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малинові</a:t>
            </a:r>
            <a:r>
              <a:rPr lang="ru-RU" dirty="0"/>
              <a:t>, з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>
                <a:hlinkClick r:id="rId4" tooltip="Архангел Михаїл"/>
              </a:rPr>
              <a:t>Архистратига </a:t>
            </a:r>
            <a:r>
              <a:rPr lang="ru-RU" dirty="0" err="1">
                <a:hlinkClick r:id="rId4" tooltip="Архангел Михаїл"/>
              </a:rPr>
              <a:t>Михайла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хреста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зустрічалися</a:t>
            </a:r>
            <a:r>
              <a:rPr lang="ru-RU" dirty="0"/>
              <a:t> </a:t>
            </a:r>
            <a:r>
              <a:rPr lang="ru-RU" dirty="0" err="1"/>
              <a:t>синьо-жовті</a:t>
            </a:r>
            <a:r>
              <a:rPr lang="ru-RU" dirty="0"/>
              <a:t> </a:t>
            </a:r>
            <a:r>
              <a:rPr lang="ru-RU" dirty="0" err="1"/>
              <a:t>зразки</a:t>
            </a:r>
            <a:r>
              <a:rPr lang="ru-RU" dirty="0"/>
              <a:t>. </a:t>
            </a:r>
            <a:r>
              <a:rPr lang="ru-RU" dirty="0" err="1"/>
              <a:t>Взагалі</a:t>
            </a:r>
            <a:r>
              <a:rPr lang="ru-RU" dirty="0"/>
              <a:t> ж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барв</a:t>
            </a:r>
            <a:r>
              <a:rPr lang="ru-RU" dirty="0"/>
              <a:t> та </a:t>
            </a:r>
            <a:r>
              <a:rPr lang="ru-RU" dirty="0" err="1"/>
              <a:t>малюнків</a:t>
            </a:r>
            <a:r>
              <a:rPr lang="ru-RU" dirty="0"/>
              <a:t>. </a:t>
            </a:r>
            <a:r>
              <a:rPr lang="ru-RU" dirty="0" err="1"/>
              <a:t>Частіше</a:t>
            </a:r>
            <a:r>
              <a:rPr lang="ru-RU" dirty="0"/>
              <a:t> за все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прямокутну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трапецієподібну</a:t>
            </a:r>
            <a:r>
              <a:rPr lang="ru-RU" dirty="0"/>
              <a:t> форму. Значки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трикутними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8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2" y="388189"/>
            <a:ext cx="5464491" cy="59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568" y="0"/>
            <a:ext cx="57150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9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600075"/>
            <a:ext cx="85725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49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4453"/>
            <a:ext cx="10515600" cy="570251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Під</a:t>
            </a:r>
            <a:r>
              <a:rPr lang="ru-RU" dirty="0"/>
              <a:t> такими знаменами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воювали</a:t>
            </a:r>
            <a:r>
              <a:rPr lang="ru-RU" dirty="0"/>
              <a:t> аж до </a:t>
            </a:r>
            <a:r>
              <a:rPr lang="ru-RU" dirty="0">
                <a:hlinkClick r:id="rId2" tooltip="1734"/>
              </a:rPr>
              <a:t>1734</a:t>
            </a:r>
            <a:r>
              <a:rPr lang="ru-RU" dirty="0"/>
              <a:t> року, коли </a:t>
            </a:r>
            <a:r>
              <a:rPr lang="ru-RU" dirty="0" err="1"/>
              <a:t>імператриця</a:t>
            </a:r>
            <a:r>
              <a:rPr lang="ru-RU" dirty="0"/>
              <a:t> </a:t>
            </a:r>
            <a:r>
              <a:rPr lang="ru-RU" dirty="0">
                <a:hlinkClick r:id="rId3" tooltip="Анна Іоанівна"/>
              </a:rPr>
              <a:t>Анна </a:t>
            </a:r>
            <a:r>
              <a:rPr lang="ru-RU" dirty="0" err="1">
                <a:hlinkClick r:id="rId3" tooltip="Анна Іоанівна"/>
              </a:rPr>
              <a:t>Іоанівна</a:t>
            </a:r>
            <a:r>
              <a:rPr lang="ru-RU" dirty="0"/>
              <a:t>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Новій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прапор, на </a:t>
            </a:r>
            <a:r>
              <a:rPr lang="ru-RU" dirty="0" err="1"/>
              <a:t>якому</a:t>
            </a:r>
            <a:r>
              <a:rPr lang="ru-RU" dirty="0"/>
              <a:t> на </a:t>
            </a:r>
            <a:r>
              <a:rPr lang="ru-RU" dirty="0" err="1"/>
              <a:t>малиновім</a:t>
            </a:r>
            <a:r>
              <a:rPr lang="ru-RU" dirty="0"/>
              <a:t>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зображений</a:t>
            </a:r>
            <a:r>
              <a:rPr lang="ru-RU" dirty="0"/>
              <a:t> </a:t>
            </a:r>
            <a:r>
              <a:rPr lang="ru-RU" dirty="0" err="1"/>
              <a:t>трьохмачтовий</a:t>
            </a:r>
            <a:r>
              <a:rPr lang="ru-RU" dirty="0"/>
              <a:t> </a:t>
            </a:r>
            <a:r>
              <a:rPr lang="ru-RU" dirty="0" err="1"/>
              <a:t>бойовий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, над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Архангела </a:t>
            </a:r>
            <a:r>
              <a:rPr lang="ru-RU" dirty="0" err="1"/>
              <a:t>Михаїла</a:t>
            </a:r>
            <a:r>
              <a:rPr lang="ru-RU" dirty="0"/>
              <a:t> (</a:t>
            </a:r>
            <a:r>
              <a:rPr lang="ru-RU" dirty="0" err="1"/>
              <a:t>зліва</a:t>
            </a:r>
            <a:r>
              <a:rPr lang="ru-RU" dirty="0"/>
              <a:t>) та </a:t>
            </a:r>
            <a:r>
              <a:rPr lang="ru-RU" dirty="0" err="1">
                <a:hlinkClick r:id="rId4" tooltip="Діва Марія"/>
              </a:rPr>
              <a:t>Пресвятої</a:t>
            </a:r>
            <a:r>
              <a:rPr lang="ru-RU" dirty="0">
                <a:hlinkClick r:id="rId4" tooltip="Діва Марія"/>
              </a:rPr>
              <a:t> </a:t>
            </a:r>
            <a:r>
              <a:rPr lang="ru-RU" dirty="0" err="1">
                <a:hlinkClick r:id="rId4" tooltip="Діва Марія"/>
              </a:rPr>
              <a:t>Богородиці</a:t>
            </a:r>
            <a:r>
              <a:rPr lang="ru-RU" dirty="0"/>
              <a:t> (справа). </a:t>
            </a:r>
          </a:p>
          <a:p>
            <a:r>
              <a:rPr lang="ru-RU" dirty="0" smtClean="0"/>
              <a:t>На </a:t>
            </a:r>
            <a:r>
              <a:rPr lang="ru-RU" dirty="0" err="1"/>
              <a:t>лицевій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 прапора </a:t>
            </a:r>
            <a:r>
              <a:rPr lang="ru-RU" dirty="0" err="1"/>
              <a:t>зображений</a:t>
            </a:r>
            <a:r>
              <a:rPr lang="ru-RU" dirty="0"/>
              <a:t>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двоголовий</a:t>
            </a:r>
            <a:r>
              <a:rPr lang="ru-RU" dirty="0"/>
              <a:t> </a:t>
            </a:r>
            <a:r>
              <a:rPr lang="ru-RU" dirty="0" smtClean="0"/>
              <a:t>орел з </a:t>
            </a:r>
            <a:r>
              <a:rPr lang="ru-RU" dirty="0" err="1"/>
              <a:t>зірками</a:t>
            </a:r>
            <a:r>
              <a:rPr lang="ru-RU" dirty="0"/>
              <a:t>,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геральдичні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 —"Спасителя,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благословляє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 на брань, з </a:t>
            </a:r>
            <a:r>
              <a:rPr lang="ru-RU" dirty="0" err="1"/>
              <a:t>сімнадцатю</a:t>
            </a:r>
            <a:r>
              <a:rPr lang="ru-RU" dirty="0"/>
              <a:t> </a:t>
            </a:r>
            <a:r>
              <a:rPr lang="ru-RU" dirty="0" err="1"/>
              <a:t>зірками</a:t>
            </a:r>
            <a:r>
              <a:rPr lang="ru-RU" dirty="0"/>
              <a:t> кругом него" та </a:t>
            </a:r>
            <a:r>
              <a:rPr lang="ru-RU" dirty="0" smtClean="0"/>
              <a:t>«Архангела </a:t>
            </a:r>
            <a:r>
              <a:rPr lang="ru-RU" dirty="0" err="1"/>
              <a:t>Михайла</a:t>
            </a:r>
            <a:r>
              <a:rPr lang="ru-RU" dirty="0"/>
              <a:t> с </a:t>
            </a:r>
            <a:r>
              <a:rPr lang="ru-RU" dirty="0" err="1"/>
              <a:t>вогняним</a:t>
            </a:r>
            <a:r>
              <a:rPr lang="ru-RU" dirty="0"/>
              <a:t> мечем в </a:t>
            </a:r>
            <a:r>
              <a:rPr lang="ru-RU" dirty="0" err="1"/>
              <a:t>правій</a:t>
            </a:r>
            <a:r>
              <a:rPr lang="ru-RU" dirty="0"/>
              <a:t> </a:t>
            </a:r>
            <a:r>
              <a:rPr lang="ru-RU" dirty="0" err="1"/>
              <a:t>руці</a:t>
            </a:r>
            <a:r>
              <a:rPr lang="ru-RU" dirty="0"/>
              <a:t>». По </a:t>
            </a:r>
            <a:r>
              <a:rPr lang="ru-RU" dirty="0" err="1"/>
              <a:t>каймі</a:t>
            </a:r>
            <a:r>
              <a:rPr lang="ru-RU" dirty="0"/>
              <a:t> прапора </a:t>
            </a:r>
            <a:r>
              <a:rPr lang="ru-RU" dirty="0" err="1"/>
              <a:t>знаходився</a:t>
            </a:r>
            <a:r>
              <a:rPr lang="ru-RU" dirty="0"/>
              <a:t> </a:t>
            </a:r>
            <a:r>
              <a:rPr lang="ru-RU" dirty="0" err="1"/>
              <a:t>напис</a:t>
            </a:r>
            <a:r>
              <a:rPr lang="ru-RU" dirty="0"/>
              <a:t>: </a:t>
            </a:r>
            <a:r>
              <a:rPr lang="ru-RU" b="1" i="1" dirty="0"/>
              <a:t>«Сие знамя в войско </a:t>
            </a:r>
            <a:r>
              <a:rPr lang="ru-RU" b="1" i="1" dirty="0" err="1"/>
              <a:t>ея</a:t>
            </a:r>
            <a:r>
              <a:rPr lang="ru-RU" b="1" i="1" dirty="0"/>
              <a:t> императорского величества низовое сделано коштом пехоты воюющей того же войска по Чёрном морю </a:t>
            </a:r>
            <a:r>
              <a:rPr lang="ru-RU" b="1" i="1" dirty="0" err="1"/>
              <a:t>також</a:t>
            </a:r>
            <a:r>
              <a:rPr lang="ru-RU" b="1" i="1" dirty="0"/>
              <a:t> по рекам Днепру и Дунаю</a:t>
            </a:r>
            <a:r>
              <a:rPr lang="ru-RU" b="1" i="1" dirty="0" smtClean="0"/>
              <a:t>»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smtClean="0"/>
              <a:t>прапор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істориків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морського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прапора»,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даровано </a:t>
            </a:r>
            <a:r>
              <a:rPr lang="ru-RU" dirty="0" err="1"/>
              <a:t>козакам</a:t>
            </a:r>
            <a:r>
              <a:rPr lang="ru-RU" dirty="0"/>
              <a:t> як </a:t>
            </a:r>
            <a:r>
              <a:rPr lang="ru-RU" dirty="0" err="1"/>
              <a:t>загальновійськовий</a:t>
            </a:r>
            <a:r>
              <a:rPr lang="ru-RU" dirty="0"/>
              <a:t> </a:t>
            </a:r>
            <a:r>
              <a:rPr lang="ru-RU" dirty="0" smtClean="0"/>
              <a:t>клейнод.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практично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, коли </a:t>
            </a:r>
            <a:r>
              <a:rPr lang="ru-RU" dirty="0" err="1"/>
              <a:t>композиційну</a:t>
            </a:r>
            <a:r>
              <a:rPr lang="ru-RU" dirty="0"/>
              <a:t> основу прапора становили не </a:t>
            </a:r>
            <a:r>
              <a:rPr lang="ru-RU" dirty="0" err="1"/>
              <a:t>християнські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 (</a:t>
            </a:r>
            <a:r>
              <a:rPr lang="ru-RU" dirty="0" err="1"/>
              <a:t>хрести</a:t>
            </a:r>
            <a:r>
              <a:rPr lang="ru-RU" dirty="0"/>
              <a:t>, лики </a:t>
            </a:r>
            <a:r>
              <a:rPr lang="ru-RU" dirty="0" err="1"/>
              <a:t>святих</a:t>
            </a:r>
            <a:r>
              <a:rPr lang="ru-RU" dirty="0"/>
              <a:t>), а </a:t>
            </a:r>
            <a:r>
              <a:rPr lang="ru-RU" dirty="0" err="1"/>
              <a:t>засіб</a:t>
            </a:r>
            <a:r>
              <a:rPr lang="ru-RU" dirty="0"/>
              <a:t> перемоги над ворогом,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 — </a:t>
            </a:r>
            <a:r>
              <a:rPr lang="ru-RU" dirty="0" err="1"/>
              <a:t>бойовий</a:t>
            </a:r>
            <a:r>
              <a:rPr lang="ru-RU" dirty="0"/>
              <a:t> </a:t>
            </a:r>
            <a:r>
              <a:rPr lang="ru-RU" dirty="0" err="1"/>
              <a:t>корабель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прапором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воювали</a:t>
            </a:r>
            <a:r>
              <a:rPr lang="ru-RU" dirty="0"/>
              <a:t> в </a:t>
            </a:r>
            <a:r>
              <a:rPr lang="ru-RU" dirty="0" err="1"/>
              <a:t>російсько-турецьку</a:t>
            </a:r>
            <a:r>
              <a:rPr lang="ru-RU" dirty="0"/>
              <a:t> </a:t>
            </a:r>
            <a:r>
              <a:rPr lang="ru-RU" dirty="0" err="1"/>
              <a:t>війну</a:t>
            </a:r>
            <a:r>
              <a:rPr lang="ru-RU" dirty="0"/>
              <a:t> </a:t>
            </a:r>
            <a:r>
              <a:rPr lang="ru-RU" dirty="0" smtClean="0"/>
              <a:t>1735—1739</a:t>
            </a:r>
            <a:r>
              <a:rPr lang="ru-RU" dirty="0"/>
              <a:t> 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Цим</a:t>
            </a:r>
            <a:r>
              <a:rPr lang="ru-RU" dirty="0"/>
              <a:t> прапором </a:t>
            </a:r>
            <a:r>
              <a:rPr lang="ru-RU" dirty="0" err="1"/>
              <a:t>козаки</a:t>
            </a:r>
            <a:r>
              <a:rPr lang="ru-RU" dirty="0"/>
              <a:t> </a:t>
            </a:r>
            <a:r>
              <a:rPr lang="ru-RU" dirty="0" err="1"/>
              <a:t>користувалися</a:t>
            </a:r>
            <a:r>
              <a:rPr lang="ru-RU" dirty="0"/>
              <a:t> аж до </a:t>
            </a:r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в </a:t>
            </a:r>
            <a:r>
              <a:rPr lang="ru-RU" dirty="0">
                <a:hlinkClick r:id="rId5" tooltip="1775"/>
              </a:rPr>
              <a:t>1775</a:t>
            </a:r>
            <a:r>
              <a:rPr lang="ru-RU" dirty="0"/>
              <a:t> 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86444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579</Words>
  <Application>Microsoft Office PowerPoint</Application>
  <PresentationFormat>Произвольный</PresentationFormat>
  <Paragraphs>81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Офисная тема</vt:lpstr>
      <vt:lpstr>Презентация PowerPoint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Слава Військово-Морським Силам України!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90</cp:revision>
  <dcterms:created xsi:type="dcterms:W3CDTF">2020-05-07T09:46:48Z</dcterms:created>
  <dcterms:modified xsi:type="dcterms:W3CDTF">2022-04-23T11:08:45Z</dcterms:modified>
</cp:coreProperties>
</file>