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3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Playfair Display" panose="020B0604020202020204" charset="-52"/>
      <p:regular r:id="rId24"/>
      <p:bold r:id="rId25"/>
      <p:italic r:id="rId26"/>
      <p:boldItalic r:id="rId27"/>
    </p:embeddedFont>
    <p:embeddedFont>
      <p:font typeface="Wingdings 3" panose="05040102010807070707" pitchFamily="18" charset="2"/>
      <p:regular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5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6f97216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6f97216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c6f97216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c6f97216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f88a4ab96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f88a4ab96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f88a4ab96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2f88a4ab96_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f88a4ab96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2f88a4ab96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f88a4ab96_3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2f88a4ab96_3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f88a4ab96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2f88a4ab96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6f9721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6f97216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c6f97216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c6f97216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f97216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6f97216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2f88a4ab96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2f88a4ab96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6f9721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6f9721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6f9721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6f9721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6f97216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6f97216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6f97216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6f97216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86359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42745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4761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83484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8407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856480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3920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64848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613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516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462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4844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683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41134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16595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64467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139570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88136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48248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38430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94B0C-5DF2-41E1-BAE4-868CAC37BEE5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830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5" Type="http://schemas.openxmlformats.org/officeDocument/2006/relationships/image" Target="../media/image39.jpg"/><Relationship Id="rId4" Type="http://schemas.openxmlformats.org/officeDocument/2006/relationships/hyperlink" Target="http://drive.google.com/file/d/1s8J-d4Khq4Qsga1IHP1lTMAxtjEVZVWH/view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40.jpg"/><Relationship Id="rId5" Type="http://schemas.openxmlformats.org/officeDocument/2006/relationships/hyperlink" Target="http://drive.google.com/file/d/1zvt46SHqA4YNyX_GeVOoWGTq3_TZABu-/view" TargetMode="External"/><Relationship Id="rId4" Type="http://schemas.openxmlformats.org/officeDocument/2006/relationships/hyperlink" Target="https://drive.google.com/file/d/1zvt46SHqA4YNyX_GeVOoWGTq3_TZABu-/view?usp=shari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41.jpg"/><Relationship Id="rId5" Type="http://schemas.openxmlformats.org/officeDocument/2006/relationships/hyperlink" Target="http://drive.google.com/file/d/1WnuDL-WmJIt7LbkyORLsdtChXUpGhdTq/view" TargetMode="External"/><Relationship Id="rId4" Type="http://schemas.openxmlformats.org/officeDocument/2006/relationships/hyperlink" Target="https://drive.google.com/file/d/1WnuDL-WmJIt7LbkyORLsdtChXUpGhdTq/view?usp=sharin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idx="4294967295"/>
          </p:nvPr>
        </p:nvSpPr>
        <p:spPr>
          <a:xfrm>
            <a:off x="5938838" y="835025"/>
            <a:ext cx="3205162" cy="25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dirty="0">
                <a:solidFill>
                  <a:schemeClr val="accent1"/>
                </a:solidFill>
              </a:rPr>
              <a:t>Summer is coming soon</a:t>
            </a:r>
            <a:endParaRPr sz="4800" dirty="0">
              <a:solidFill>
                <a:schemeClr val="accent1"/>
              </a:solidFill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294967295"/>
          </p:nvPr>
        </p:nvSpPr>
        <p:spPr>
          <a:xfrm>
            <a:off x="5773738" y="4208463"/>
            <a:ext cx="3370262" cy="473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English speaking club</a:t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4300" y="0"/>
            <a:ext cx="250747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1275" y="0"/>
            <a:ext cx="3023051" cy="510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cotty-sire-kids-in-the-summer(mp3bit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4899" y="233464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426">
        <p14:prism/>
      </p:transition>
    </mc:Choice>
    <mc:Fallback>
      <p:transition spd="slow" advTm="5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l="10338" t="11355"/>
          <a:stretch/>
        </p:blipFill>
        <p:spPr>
          <a:xfrm>
            <a:off x="4087500" y="0"/>
            <a:ext cx="5056500" cy="28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>
            <a:spLocks noGrp="1"/>
          </p:cNvSpPr>
          <p:nvPr>
            <p:ph type="body" idx="4294967295"/>
          </p:nvPr>
        </p:nvSpPr>
        <p:spPr>
          <a:xfrm>
            <a:off x="0" y="3178175"/>
            <a:ext cx="3403600" cy="1816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/>
              <a:t>New Year</a:t>
            </a:r>
            <a:endParaRPr sz="22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 b="1"/>
              <a:t>The children watched the modern New Year's play "Three Little Pigs", played games, sang Christmas carols.</a:t>
            </a:r>
            <a:endParaRPr sz="16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 rotWithShape="1">
          <a:blip r:embed="rId4">
            <a:alphaModFix/>
          </a:blip>
          <a:srcRect t="35417" r="4361" b="36332"/>
          <a:stretch/>
        </p:blipFill>
        <p:spPr>
          <a:xfrm>
            <a:off x="4087500" y="2464600"/>
            <a:ext cx="5056501" cy="267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50" y="546500"/>
            <a:ext cx="3956600" cy="252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0026">
        <p15:prstTrans prst="origami"/>
      </p:transition>
    </mc:Choice>
    <mc:Fallback>
      <p:transition spd="slow" advTm="100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t="34499" b="34939"/>
          <a:stretch/>
        </p:blipFill>
        <p:spPr>
          <a:xfrm>
            <a:off x="98800" y="113125"/>
            <a:ext cx="4337474" cy="266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 rotWithShape="1">
          <a:blip r:embed="rId4">
            <a:alphaModFix/>
          </a:blip>
          <a:srcRect l="23389" t="35001" b="35207"/>
          <a:stretch/>
        </p:blipFill>
        <p:spPr>
          <a:xfrm>
            <a:off x="1869765" y="2899925"/>
            <a:ext cx="2566511" cy="213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5">
            <a:alphaModFix/>
          </a:blip>
          <a:srcRect t="37154" b="34941"/>
          <a:stretch/>
        </p:blipFill>
        <p:spPr>
          <a:xfrm>
            <a:off x="4524429" y="2374100"/>
            <a:ext cx="4457172" cy="266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 rotWithShape="1">
          <a:blip r:embed="rId6">
            <a:alphaModFix/>
          </a:blip>
          <a:srcRect l="17149" t="37084" r="33797" b="36457"/>
          <a:stretch/>
        </p:blipFill>
        <p:spPr>
          <a:xfrm>
            <a:off x="4524425" y="166700"/>
            <a:ext cx="1850397" cy="213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7">
            <a:alphaModFix/>
          </a:blip>
          <a:srcRect l="16256" t="39584" r="19081" b="35207"/>
          <a:stretch/>
        </p:blipFill>
        <p:spPr>
          <a:xfrm>
            <a:off x="6462975" y="166700"/>
            <a:ext cx="2518624" cy="210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8">
            <a:alphaModFix/>
          </a:blip>
          <a:srcRect t="35416" r="35132" b="35416"/>
          <a:stretch/>
        </p:blipFill>
        <p:spPr>
          <a:xfrm>
            <a:off x="98800" y="2899925"/>
            <a:ext cx="1682825" cy="210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926">
        <p14:prism isInverted="1"/>
      </p:transition>
    </mc:Choice>
    <mc:Fallback>
      <p:transition spd="slow" advTm="69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0394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dirty="0"/>
              <a:t>Our lessons were conducted online and offline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620" y="2647336"/>
            <a:ext cx="4033908" cy="214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856">
        <p15:prstTrans prst="pageCurlDouble"/>
      </p:transition>
    </mc:Choice>
    <mc:Fallback>
      <p:transition spd="slow" advTm="7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1003529" y="4338926"/>
            <a:ext cx="7366181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FF00"/>
                </a:solidFill>
              </a:rPr>
              <a:t>Happy Mother`s Day for every mommy!</a:t>
            </a:r>
            <a:endParaRPr b="1"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highlight>
                  <a:schemeClr val="lt1"/>
                </a:highlight>
              </a:rPr>
              <a:t>https://drive.google.com/file/d/1s8J-d4Khq4Qsga1IHP1lTMAxtjEVZVWH/view?usp=sharing</a:t>
            </a:r>
            <a:endParaRPr sz="1300" dirty="0">
              <a:highlight>
                <a:schemeClr val="lt1"/>
              </a:highlight>
            </a:endParaRPr>
          </a:p>
        </p:txBody>
      </p:sp>
      <p:pic>
        <p:nvPicPr>
          <p:cNvPr id="153" name="Google Shape;153;p25" title="Mothers Day (6)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3529" y="413150"/>
            <a:ext cx="6979157" cy="392577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7716">
        <p15:prstTrans prst="origami"/>
      </p:transition>
    </mc:Choice>
    <mc:Fallback>
      <p:transition spd="slow" advTm="7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body" idx="1"/>
          </p:nvPr>
        </p:nvSpPr>
        <p:spPr>
          <a:xfrm>
            <a:off x="1675926" y="4336025"/>
            <a:ext cx="6524177" cy="448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FF00"/>
                </a:solidFill>
              </a:rPr>
              <a:t>Flashmob “Vyshivanka is your genetic coda”</a:t>
            </a:r>
            <a:endParaRPr b="1"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 dirty="0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https://drive.google.com/file/d/1zvt46SHqA4YNyX_GeVOoWGTq3_TZABu-/view?usp=sharing</a:t>
            </a:r>
            <a:endParaRPr sz="1100" dirty="0"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59" name="Google Shape;159;p26" title="0-02-0a-ce4bb5b3e1413a75d01f4edf94493891174950240cf2763590a309c1da68a574_883d7e52dbd88cb0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3078" y="247704"/>
            <a:ext cx="2483650" cy="39257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697">
        <p15:prstTrans prst="peelOff"/>
      </p:transition>
    </mc:Choice>
    <mc:Fallback>
      <p:transition spd="slow" advTm="5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body" idx="1"/>
          </p:nvPr>
        </p:nvSpPr>
        <p:spPr>
          <a:xfrm>
            <a:off x="1218726" y="4289569"/>
            <a:ext cx="7217351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FF00"/>
                </a:solidFill>
              </a:rPr>
              <a:t>Happy birthday, Kyiv!!!</a:t>
            </a:r>
            <a:endParaRPr b="1"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 dirty="0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https://drive.google.com/file/d/1WnuDL-WmJIt7LbkyORLsdtChXUpGhdTq/view?usp=sharing</a:t>
            </a:r>
            <a:endParaRPr sz="1200" dirty="0">
              <a:highlight>
                <a:schemeClr val="lt1"/>
              </a:highlight>
            </a:endParaRPr>
          </a:p>
        </p:txBody>
      </p:sp>
      <p:pic>
        <p:nvPicPr>
          <p:cNvPr id="165" name="Google Shape;165;p27" title="Happy birthday Kyiv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6713" y="304799"/>
            <a:ext cx="6979157" cy="392577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681">
        <p15:prstTrans prst="wind"/>
      </p:transition>
    </mc:Choice>
    <mc:Fallback>
      <p:transition spd="slow" advTm="5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9982" y="1054643"/>
            <a:ext cx="749955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r>
              <a:rPr lang="uk-UA" sz="2400" b="1" dirty="0" smtClean="0">
                <a:solidFill>
                  <a:srgbClr val="FF0000"/>
                </a:solidFill>
              </a:rPr>
              <a:t>Ваші домашні завдання влітку з англійської:</a:t>
            </a:r>
          </a:p>
          <a:p>
            <a:endParaRPr lang="uk-UA" dirty="0" smtClean="0"/>
          </a:p>
          <a:p>
            <a:r>
              <a:rPr lang="ru-RU" dirty="0" err="1" smtClean="0"/>
              <a:t>Матеріали</a:t>
            </a:r>
            <a:r>
              <a:rPr lang="ru-RU" dirty="0" smtClean="0"/>
              <a:t> </a:t>
            </a:r>
            <a:r>
              <a:rPr lang="ru-RU" dirty="0" err="1"/>
              <a:t>представлені</a:t>
            </a:r>
            <a:r>
              <a:rPr lang="ru-RU" dirty="0"/>
              <a:t> у </a:t>
            </a:r>
            <a:r>
              <a:rPr lang="ru-RU" dirty="0" err="1"/>
              <a:t>посиланнях</a:t>
            </a:r>
            <a:r>
              <a:rPr lang="ru-RU" dirty="0"/>
              <a:t> на </a:t>
            </a:r>
            <a:r>
              <a:rPr lang="ru-RU" dirty="0" err="1"/>
              <a:t>Youtube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1) Канал з </a:t>
            </a:r>
            <a:r>
              <a:rPr lang="ru-RU" dirty="0" err="1"/>
              <a:t>гарними</a:t>
            </a:r>
            <a:r>
              <a:rPr lang="ru-RU" dirty="0"/>
              <a:t> </a:t>
            </a:r>
            <a:r>
              <a:rPr lang="ru-RU" dirty="0" err="1"/>
              <a:t>поясненнями</a:t>
            </a:r>
            <a:r>
              <a:rPr lang="ru-RU" dirty="0"/>
              <a:t> </a:t>
            </a:r>
            <a:r>
              <a:rPr lang="ru-RU" dirty="0" err="1"/>
              <a:t>граматики</a:t>
            </a:r>
            <a:r>
              <a:rPr lang="ru-RU" dirty="0"/>
              <a:t> - https://www.youtube.com/user/englishstar777/featured</a:t>
            </a:r>
          </a:p>
          <a:p>
            <a:r>
              <a:rPr lang="ru-RU" dirty="0"/>
              <a:t>2) Свинка </a:t>
            </a:r>
            <a:r>
              <a:rPr lang="ru-RU" dirty="0" err="1"/>
              <a:t>Пеппа</a:t>
            </a:r>
            <a:r>
              <a:rPr lang="ru-RU" dirty="0"/>
              <a:t> для </a:t>
            </a:r>
            <a:r>
              <a:rPr lang="ru-RU" dirty="0" err="1"/>
              <a:t>тренування</a:t>
            </a:r>
            <a:r>
              <a:rPr lang="ru-RU" dirty="0"/>
              <a:t> слуху - https://www.youtube.com/c/peppapig</a:t>
            </a:r>
          </a:p>
          <a:p>
            <a:r>
              <a:rPr lang="ru-RU" dirty="0"/>
              <a:t>3) </a:t>
            </a:r>
            <a:r>
              <a:rPr lang="ru-RU" dirty="0" err="1"/>
              <a:t>Плейлист</a:t>
            </a:r>
            <a:r>
              <a:rPr lang="ru-RU" dirty="0"/>
              <a:t> з </a:t>
            </a:r>
            <a:r>
              <a:rPr lang="ru-RU" dirty="0" err="1"/>
              <a:t>відео</a:t>
            </a:r>
            <a:r>
              <a:rPr lang="ru-RU" dirty="0"/>
              <a:t> для </a:t>
            </a:r>
            <a:r>
              <a:rPr lang="ru-RU" dirty="0" err="1"/>
              <a:t>тренування</a:t>
            </a:r>
            <a:r>
              <a:rPr lang="ru-RU" dirty="0"/>
              <a:t> </a:t>
            </a:r>
            <a:r>
              <a:rPr lang="ru-RU" dirty="0" err="1"/>
              <a:t>говоріння</a:t>
            </a:r>
            <a:r>
              <a:rPr lang="ru-RU" dirty="0"/>
              <a:t> - https://www.youtube.com/playlist?list=PLii5rkhsE0LfAiRdCqhWO17bq-2LIWKVU</a:t>
            </a:r>
          </a:p>
        </p:txBody>
      </p:sp>
    </p:spTree>
    <p:extLst>
      <p:ext uri="{BB962C8B-B14F-4D97-AF65-F5344CB8AC3E}">
        <p14:creationId xmlns:p14="http://schemas.microsoft.com/office/powerpoint/2010/main" val="721342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318">
        <p15:prstTrans prst="peelOff"/>
      </p:transition>
    </mc:Choice>
    <mc:Fallback>
      <p:transition spd="slow" advTm="73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2389239" y="1285863"/>
            <a:ext cx="4611208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500" dirty="0"/>
              <a:t>See you in the new school year. Happy summer!</a:t>
            </a:r>
            <a:endParaRPr sz="45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8171">
        <p15:prstTrans prst="origami"/>
      </p:transition>
    </mc:Choice>
    <mc:Fallback>
      <p:transition spd="slow" advTm="181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body" idx="4294967295"/>
          </p:nvPr>
        </p:nvSpPr>
        <p:spPr>
          <a:xfrm>
            <a:off x="4243388" y="520700"/>
            <a:ext cx="4900612" cy="979488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solidFill>
                  <a:schemeClr val="accent1"/>
                </a:solidFill>
              </a:rPr>
              <a:t>Let's remember how we studied</a:t>
            </a:r>
            <a:endParaRPr sz="22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200" b="1">
                <a:solidFill>
                  <a:schemeClr val="accent1"/>
                </a:solidFill>
              </a:rPr>
              <a:t> this year …</a:t>
            </a:r>
            <a:endParaRPr sz="2200" b="1">
              <a:solidFill>
                <a:schemeClr val="accent1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2254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9950" y="2166975"/>
            <a:ext cx="3636932" cy="272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9282" y="2166975"/>
            <a:ext cx="1824468" cy="243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201">
        <p15:prstTrans prst="peelOff"/>
      </p:transition>
    </mc:Choice>
    <mc:Fallback>
      <p:transition spd="slow" advTm="42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7889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We learned to write, count, read ....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38">
        <p:dissolve/>
      </p:transition>
    </mc:Choice>
    <mc:Fallback>
      <p:transition spd="slow" advTm="303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9216" y="77375"/>
            <a:ext cx="2133009" cy="284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275" y="451250"/>
            <a:ext cx="4383324" cy="424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8126" y="922750"/>
            <a:ext cx="2308300" cy="173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4476" y="2642901"/>
            <a:ext cx="1787751" cy="238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8125" y="2571750"/>
            <a:ext cx="2788176" cy="209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182">
        <p15:prstTrans prst="drape"/>
      </p:transition>
    </mc:Choice>
    <mc:Fallback>
      <p:transition spd="slow" advTm="61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0394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/>
              <a:t>We celebrated holidays, sang songs, played games...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52">
        <p15:prstTrans prst="airplane"/>
      </p:transition>
    </mc:Choice>
    <mc:Fallback>
      <p:transition spd="slow" advTm="45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body" idx="4294967295"/>
          </p:nvPr>
        </p:nvSpPr>
        <p:spPr>
          <a:xfrm>
            <a:off x="0" y="4060825"/>
            <a:ext cx="3197225" cy="701675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/>
              <a:t>Holiday "Autumn" </a:t>
            </a:r>
            <a:endParaRPr sz="2800" b="1"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84550"/>
            <a:ext cx="2907381" cy="38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1425" y="2445525"/>
            <a:ext cx="5072576" cy="269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5">
            <a:alphaModFix/>
          </a:blip>
          <a:srcRect l="12813" t="22894" r="11457" b="4929"/>
          <a:stretch/>
        </p:blipFill>
        <p:spPr>
          <a:xfrm>
            <a:off x="4071425" y="0"/>
            <a:ext cx="5072576" cy="25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8">
        <p14:prism isContent="1"/>
      </p:transition>
    </mc:Choice>
    <mc:Fallback>
      <p:transition spd="slow" advTm="65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1875" y="0"/>
            <a:ext cx="5522124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0900" y="2694800"/>
            <a:ext cx="1530974" cy="24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5">
            <a:alphaModFix/>
          </a:blip>
          <a:srcRect l="1465" t="33130" r="1456" b="17909"/>
          <a:stretch/>
        </p:blipFill>
        <p:spPr>
          <a:xfrm>
            <a:off x="0" y="2694800"/>
            <a:ext cx="2132425" cy="244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6">
            <a:alphaModFix/>
          </a:blip>
          <a:srcRect t="23826"/>
          <a:stretch/>
        </p:blipFill>
        <p:spPr>
          <a:xfrm>
            <a:off x="1790175" y="0"/>
            <a:ext cx="1879713" cy="276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790175" cy="276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885">
        <p15:prstTrans prst="peelOff"/>
      </p:transition>
    </mc:Choice>
    <mc:Fallback>
      <p:transition spd="slow" advTm="58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 idx="4294967295"/>
          </p:nvPr>
        </p:nvSpPr>
        <p:spPr>
          <a:xfrm>
            <a:off x="0" y="2286000"/>
            <a:ext cx="1773238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Halloween </a:t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100" y="152425"/>
            <a:ext cx="2861076" cy="214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4">
            <a:alphaModFix/>
          </a:blip>
          <a:srcRect l="9961" t="13111" r="20327"/>
          <a:stretch/>
        </p:blipFill>
        <p:spPr>
          <a:xfrm>
            <a:off x="6141825" y="152425"/>
            <a:ext cx="2861076" cy="214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5">
            <a:alphaModFix/>
          </a:blip>
          <a:srcRect l="14117" t="5767" r="4042" b="10641"/>
          <a:stretch/>
        </p:blipFill>
        <p:spPr>
          <a:xfrm>
            <a:off x="3174750" y="152425"/>
            <a:ext cx="2794508" cy="214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6">
            <a:alphaModFix/>
          </a:blip>
          <a:srcRect l="18679" t="11895" b="3135"/>
          <a:stretch/>
        </p:blipFill>
        <p:spPr>
          <a:xfrm>
            <a:off x="87275" y="2858100"/>
            <a:ext cx="2968724" cy="20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 rotWithShape="1">
          <a:blip r:embed="rId7">
            <a:alphaModFix/>
          </a:blip>
          <a:srcRect r="19691" b="17736"/>
          <a:stretch/>
        </p:blipFill>
        <p:spPr>
          <a:xfrm>
            <a:off x="3223250" y="2858100"/>
            <a:ext cx="2794500" cy="20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 rotWithShape="1">
          <a:blip r:embed="rId8">
            <a:alphaModFix/>
          </a:blip>
          <a:srcRect l="17921" t="3864" r="13336" b="11769"/>
          <a:stretch/>
        </p:blipFill>
        <p:spPr>
          <a:xfrm>
            <a:off x="6142325" y="2880450"/>
            <a:ext cx="2794500" cy="202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985">
        <p:dissolve/>
      </p:transition>
    </mc:Choice>
    <mc:Fallback>
      <p:transition spd="slow" advTm="798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l="29484" r="30745"/>
          <a:stretch/>
        </p:blipFill>
        <p:spPr>
          <a:xfrm>
            <a:off x="3268250" y="0"/>
            <a:ext cx="29615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 rotWithShape="1">
          <a:blip r:embed="rId4">
            <a:alphaModFix/>
          </a:blip>
          <a:srcRect l="29093" r="12048"/>
          <a:stretch/>
        </p:blipFill>
        <p:spPr>
          <a:xfrm>
            <a:off x="-12" y="-37500"/>
            <a:ext cx="3420524" cy="52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 rotWithShape="1">
          <a:blip r:embed="rId5">
            <a:alphaModFix/>
          </a:blip>
          <a:srcRect t="18500" r="51264"/>
          <a:stretch/>
        </p:blipFill>
        <p:spPr>
          <a:xfrm>
            <a:off x="5972175" y="-37500"/>
            <a:ext cx="3171824" cy="521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327">
        <p15:prstTrans prst="pageCurlDouble"/>
      </p:transition>
    </mc:Choice>
    <mc:Fallback>
      <p:transition spd="slow" advTm="5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</TotalTime>
  <Words>160</Words>
  <Application>Microsoft Office PowerPoint</Application>
  <PresentationFormat>Экран (16:9)</PresentationFormat>
  <Paragraphs>25</Paragraphs>
  <Slides>17</Slides>
  <Notes>16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Century Gothic</vt:lpstr>
      <vt:lpstr>Arial</vt:lpstr>
      <vt:lpstr>Playfair Display</vt:lpstr>
      <vt:lpstr>Wingdings 3</vt:lpstr>
      <vt:lpstr>Легкий дым</vt:lpstr>
      <vt:lpstr>Summer is coming soon</vt:lpstr>
      <vt:lpstr>Презентация PowerPoint</vt:lpstr>
      <vt:lpstr>We learned to write, count, read ....</vt:lpstr>
      <vt:lpstr>Презентация PowerPoint</vt:lpstr>
      <vt:lpstr>We celebrated holidays, sang songs, played games... </vt:lpstr>
      <vt:lpstr>Презентация PowerPoint</vt:lpstr>
      <vt:lpstr>Презентация PowerPoint</vt:lpstr>
      <vt:lpstr>Halloween </vt:lpstr>
      <vt:lpstr>Презентация PowerPoint</vt:lpstr>
      <vt:lpstr>Презентация PowerPoint</vt:lpstr>
      <vt:lpstr>Презентация PowerPoint</vt:lpstr>
      <vt:lpstr>Our lessons were conducted online and offline </vt:lpstr>
      <vt:lpstr>Презентация PowerPoint</vt:lpstr>
      <vt:lpstr>Презентация PowerPoint</vt:lpstr>
      <vt:lpstr>Презентация PowerPoint</vt:lpstr>
      <vt:lpstr>Презентация PowerPoint</vt:lpstr>
      <vt:lpstr>See you in the new school year. Happy summer!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is coming soon</dc:title>
  <dc:creator>Dell</dc:creator>
  <cp:lastModifiedBy>Dell</cp:lastModifiedBy>
  <cp:revision>5</cp:revision>
  <dcterms:modified xsi:type="dcterms:W3CDTF">2022-05-30T07:59:24Z</dcterms:modified>
</cp:coreProperties>
</file>