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Amatic SC"/>
      <p:regular r:id="rId18"/>
      <p:bold r:id="rId19"/>
    </p:embeddedFont>
    <p:embeddedFont>
      <p:font typeface="Source Code Pr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regular.fntdata"/><Relationship Id="rId11" Type="http://schemas.openxmlformats.org/officeDocument/2006/relationships/slide" Target="slides/slide6.xml"/><Relationship Id="rId22" Type="http://schemas.openxmlformats.org/officeDocument/2006/relationships/font" Target="fonts/SourceCodePro-italic.fntdata"/><Relationship Id="rId10" Type="http://schemas.openxmlformats.org/officeDocument/2006/relationships/slide" Target="slides/slide5.xml"/><Relationship Id="rId21" Type="http://schemas.openxmlformats.org/officeDocument/2006/relationships/font" Target="fonts/SourceCodePr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SourceCodePr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maticSC-bold.fntdata"/><Relationship Id="rId6" Type="http://schemas.openxmlformats.org/officeDocument/2006/relationships/slide" Target="slides/slide1.xml"/><Relationship Id="rId18" Type="http://schemas.openxmlformats.org/officeDocument/2006/relationships/font" Target="fonts/AmaticS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22521c030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22521c030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2521c030a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2521c030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2521c030a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22521c030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2521c030a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22521c030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2521c030a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2521c030a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2521c030a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2521c030a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2521c030a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2521c030a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636900" y="411150"/>
            <a:ext cx="8195400" cy="376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6300"/>
              <a:t>ПОЗИЦІЇ РУК </a:t>
            </a:r>
            <a:endParaRPr sz="6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6300"/>
              <a:t>джаз-модерн</a:t>
            </a:r>
            <a:endParaRPr sz="6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6300"/>
              <a:t>ТАНЦЮ</a:t>
            </a:r>
            <a:endParaRPr sz="6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7200"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8475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Викладач сучасної хореографії Аза Катерина Олександрівна</a:t>
            </a:r>
            <a:endParaRPr sz="1800"/>
          </a:p>
          <a:p>
            <a:pPr indent="0" lvl="0" marL="0" rtl="0" algn="ctr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Навчально-виховний комплекс допрофесійної підготовки</a:t>
            </a:r>
            <a:endParaRPr sz="18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Позиції рук джаз-модерн танцю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Руки мають максимальну можливість руху, безліч різних положень, описувати які тут не потрібно. Достатньо дати основу, принципи руху.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1. Руки можуть рухатись витягнуті, без вигинів. Дві руки можуть виконати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безліч поєднань у різних площинах (попереду, зверху, ззаду).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2. Кожна частина руки – кисть, передпліччя, пальці – може рухатися ізольовано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або у поєднанні один з одним.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3. Усталені положення рук, що використовуються різними системами танцю і вважаються позиціями, у модерн-джаз танці вільніші. Це пов'язано насамперед із різноманітним положенням кисті, яка може бути витягнута, може бути скорочена, може повертатися у будь-якому напрямку. Лікоть також може витягнутий і оголений.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Таким чином, основні позиції можуть мати велику кількість варіантів, пов'язаних з положенням кисті та ліктя.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572400"/>
            <a:ext cx="8520600" cy="39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Нейтральне або підготовче положення, аналогічне підготовчому становищу класичного танцю. Руки розташовані вздовж торса, лікті та кисті можуть бути заокруглені або витягнуті.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1146" y="1785125"/>
            <a:ext cx="1541700" cy="343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564325"/>
            <a:ext cx="8520600" cy="40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Press – position. Лікті зігнуті, долоні попереду на кісточках таза чи діафрагмі.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0300" y="1597038"/>
            <a:ext cx="4143375" cy="27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540150"/>
            <a:ext cx="8520600" cy="40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</a:rPr>
              <a:t>Перша позиція. Руки перед торсом (в округленому або витягнутому положенні). Зап’ястя можуть бути спрямовані вниз, у бік, один до одного.</a:t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8123" y="1709125"/>
            <a:ext cx="1567750" cy="34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499850"/>
            <a:ext cx="8520600" cy="40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Друга позиція. Аналогічна класичному танцю (руки розкриті убік на рівні плеча), положення ліктя і з</a:t>
            </a:r>
            <a:r>
              <a:rPr lang="ru">
                <a:solidFill>
                  <a:srgbClr val="000000"/>
                </a:solidFill>
              </a:rPr>
              <a:t>ап’ястя</a:t>
            </a:r>
            <a:r>
              <a:rPr lang="ru">
                <a:solidFill>
                  <a:srgbClr val="000000"/>
                </a:solidFill>
              </a:rPr>
              <a:t> може змінюватись.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378" y="1443075"/>
            <a:ext cx="1943225" cy="360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209600" y="495050"/>
            <a:ext cx="8566200" cy="41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</a:rPr>
              <a:t>Третя позиція. Руки над головою. Вони можуть бути округлені та аналогічні III позиції класичного балету, але можуть бути витягнуті в ліктях і напружені.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2660" y="1568800"/>
            <a:ext cx="2238675" cy="35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446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Jerk position. Це специфічна позиція модерн-джазу танцю. Руки зігнуті в ліктях, пальці стиснуті в кулак, або випрямлені, передпліччя паралельні підлозі і розташовуються на рівні діафрагми збоку від торсу.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2950" y="1816175"/>
            <a:ext cx="2218100" cy="323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