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338" r:id="rId3"/>
    <p:sldId id="339" r:id="rId4"/>
    <p:sldId id="340" r:id="rId5"/>
    <p:sldId id="341" r:id="rId6"/>
    <p:sldId id="342" r:id="rId7"/>
    <p:sldId id="343" r:id="rId8"/>
    <p:sldId id="346" r:id="rId9"/>
    <p:sldId id="347" r:id="rId10"/>
    <p:sldId id="348" r:id="rId11"/>
    <p:sldId id="337" r:id="rId12"/>
    <p:sldId id="270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0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  <a:p>
            <a:endParaRPr lang="en-US"/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BA506E-1FE7-4AAE-BB65-6E2B558BBDB0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4" name="Заполнитель изображения слайда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  <a:p>
            <a:endParaRPr lang="en-US"/>
          </a:p>
        </p:txBody>
      </p:sp>
      <p:sp>
        <p:nvSpPr>
          <p:cNvPr id="5" name="Заполнитель заметок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D4FDC-8622-4334-B648-7748759609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0069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A3747DEA-7FA9-475C-B807-E86FE22AF2F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B7645DE9-8F0D-4CB2-9ADE-F3277D6FC19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ru-RU" altLang="en-US"/>
              <a:t>Щелкните для изменения стиля основного подзаголовка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B0AB0ADC-1C9C-4E59-85D7-6ED1919796FC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3318114-54DF-49C5-BF53-87C7BC0AF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звание и текст по вертикал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EditPoints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11614C18-1A31-4D64-A5F0-F37588A5D425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58E936B-431F-42A0-B6C5-EC2CFFA0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Название по вертикали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EditPoints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F8035FE8-4175-41DC-8A54-9583C4995D85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1CFDB99A-76D3-4C3C-BA32-7C324AB42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ние и контен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6007547-11BA-49E2-83F6-D7B40320EB77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8CD90B5F-7BD4-488B-8D13-D2A53320B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90E50E4-A575-4D8C-9134-8600EB77CC73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812F6A0-A181-4C73-88E9-21740C316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контен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6B7F64DD-80C4-46D5-8BF1-EA5AC6BAF693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C83B7A7A-A8A5-448C-8621-A62FA6B7A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Заполнитель текста 4"/>
          <p:cNvSpPr>
            <a:spLocks noGrp="1" noEditPoints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6" name="Заполнитель контента 5"/>
          <p:cNvSpPr>
            <a:spLocks noGrp="1" noEditPoints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7" name="Заполнитель даты 6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DE8959F-8CA0-45D0-9BB6-A45A569247D0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8" name="Заполнитель нижнего колонтитула 7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9" name="Заполнитель номера слайда 8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39186CF6-DD91-4EF5-914E-DA7F0B8AB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назв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E08D97E9-2A11-4BAB-B43C-D32CD218868A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4" name="Заполнитель нижнего колонтитула 3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Заполнитель номера слайда 4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DD200CE7-8E4A-4EDC-A55C-DC11FDE2F3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даты 1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D4E8FC27-08C2-4BAA-9721-6000688F0C40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3" name="Заполнитель нижнего колонтитула 2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579FD3FC-F315-4125-937F-F22CB7E4A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Контен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текста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ED81673B-027B-4B13-AA73-38B471D5AA4D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FF7AF132-2A50-42E4-86CD-194FD525D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изображения 2"/>
          <p:cNvSpPr>
            <a:spLocks noGrp="1" noEditPoints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en-US"/>
              <a:t>Щелкните значок, чтобы добавить рисунок</a:t>
            </a:r>
          </a:p>
        </p:txBody>
      </p:sp>
      <p:sp>
        <p:nvSpPr>
          <p:cNvPr id="4" name="Заполнитель текста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C7B56276-8C3E-4890-A6F1-79A4E8F2C085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4CA1E1D-0631-4BE2-9433-E57A4E802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названия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6F768-49E3-4295-8427-2CC3E2156E25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C61EE-A8B1-4099-BA99-ACF7C97C1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xpens.com/Group/138" TargetMode="External"/><Relationship Id="rId2" Type="http://schemas.openxmlformats.org/officeDocument/2006/relationships/hyperlink" Target="https://www.dexpens.com/Article/12692/6-nezvichaynikh-korabliv-ya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>
          <a:xfrm>
            <a:off x="1491029" y="2019423"/>
            <a:ext cx="10232048" cy="4375882"/>
          </a:xfrm>
        </p:spPr>
        <p:txBody>
          <a:bodyPr/>
          <a:lstStyle/>
          <a:p>
            <a:endParaRPr lang="uk-UA" altLang="en-US" dirty="0"/>
          </a:p>
          <a:p>
            <a:r>
              <a:rPr lang="uk-UA" altLang="en-US" sz="6000" b="1" dirty="0" err="1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судномодельний</a:t>
            </a:r>
            <a:r>
              <a:rPr lang="uk-UA" altLang="en-US" sz="6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 гурток</a:t>
            </a:r>
          </a:p>
          <a:p>
            <a:r>
              <a:rPr lang="uk-UA" altLang="en-US" sz="6000" b="1" dirty="0">
                <a:solidFill>
                  <a:srgbClr val="00B05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НВК</a:t>
            </a:r>
            <a:r>
              <a:rPr lang="uk-UA" altLang="en-US" sz="6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 </a:t>
            </a:r>
          </a:p>
          <a:p>
            <a:r>
              <a:rPr lang="uk-UA" altLang="en-US" sz="4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презентує</a:t>
            </a:r>
          </a:p>
          <a:p>
            <a:r>
              <a:rPr lang="uk-UA" altLang="en-US" sz="4000" b="1" dirty="0" smtClean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з</a:t>
            </a:r>
            <a:r>
              <a:rPr lang="uk-UA" altLang="en-US" sz="4000" b="1" dirty="0" smtClean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аняття </a:t>
            </a:r>
            <a:r>
              <a:rPr lang="uk-UA" altLang="en-US" sz="4000" b="1" dirty="0" smtClean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основного </a:t>
            </a:r>
            <a:r>
              <a:rPr lang="uk-UA" altLang="en-US" sz="4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рівня</a:t>
            </a:r>
            <a:r>
              <a:rPr lang="uk-UA" altLang="en-US" sz="6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 </a:t>
            </a:r>
            <a:endParaRPr lang="ru-RU" altLang="en-US" sz="6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857136" y="0"/>
            <a:ext cx="4279900" cy="22225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783771"/>
            <a:ext cx="10515600" cy="539319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</a:t>
            </a:r>
            <a:r>
              <a:rPr lang="ru-RU" dirty="0" err="1" smtClean="0"/>
              <a:t>Навантаження</a:t>
            </a:r>
            <a:r>
              <a:rPr lang="ru-RU" dirty="0" smtClean="0"/>
              <a:t> на </a:t>
            </a:r>
            <a:r>
              <a:rPr lang="en-US" dirty="0" smtClean="0"/>
              <a:t>Blue Marlin - </a:t>
            </a:r>
            <a:r>
              <a:rPr lang="ru-RU" dirty="0" smtClean="0"/>
              <a:t>складна процедура. </a:t>
            </a:r>
            <a:r>
              <a:rPr lang="ru-RU" dirty="0" err="1" smtClean="0"/>
              <a:t>Попередньо</a:t>
            </a:r>
            <a:r>
              <a:rPr lang="ru-RU" dirty="0" smtClean="0"/>
              <a:t> судно </a:t>
            </a:r>
            <a:r>
              <a:rPr lang="ru-RU" dirty="0" err="1" smtClean="0"/>
              <a:t>стабілізують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занурюють</a:t>
            </a:r>
            <a:r>
              <a:rPr lang="ru-RU" dirty="0" smtClean="0"/>
              <a:t> на </a:t>
            </a:r>
            <a:r>
              <a:rPr lang="ru-RU" dirty="0" err="1" smtClean="0"/>
              <a:t>глибину</a:t>
            </a:r>
            <a:r>
              <a:rPr lang="ru-RU" dirty="0" smtClean="0"/>
              <a:t> до 26 м, </a:t>
            </a:r>
            <a:r>
              <a:rPr lang="ru-RU" dirty="0" err="1" smtClean="0"/>
              <a:t>заповнивши</a:t>
            </a:r>
            <a:r>
              <a:rPr lang="ru-RU" dirty="0" smtClean="0"/>
              <a:t> </a:t>
            </a:r>
            <a:r>
              <a:rPr lang="ru-RU" dirty="0" err="1" smtClean="0"/>
              <a:t>цистерни</a:t>
            </a:r>
            <a:r>
              <a:rPr lang="ru-RU" dirty="0" smtClean="0"/>
              <a:t> </a:t>
            </a:r>
            <a:r>
              <a:rPr lang="ru-RU" dirty="0" err="1" smtClean="0"/>
              <a:t>морською</a:t>
            </a:r>
            <a:r>
              <a:rPr lang="ru-RU" dirty="0" smtClean="0"/>
              <a:t> водою. </a:t>
            </a:r>
            <a:r>
              <a:rPr lang="ru-RU" dirty="0" err="1" smtClean="0"/>
              <a:t>Потім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буксирів</a:t>
            </a:r>
            <a:r>
              <a:rPr lang="ru-RU" dirty="0" smtClean="0"/>
              <a:t> </a:t>
            </a:r>
            <a:r>
              <a:rPr lang="ru-RU" dirty="0" err="1" smtClean="0"/>
              <a:t>вантаж</a:t>
            </a:r>
            <a:r>
              <a:rPr lang="ru-RU" dirty="0" smtClean="0"/>
              <a:t> </a:t>
            </a:r>
            <a:r>
              <a:rPr lang="ru-RU" dirty="0" err="1" smtClean="0"/>
              <a:t>заводять</a:t>
            </a:r>
            <a:r>
              <a:rPr lang="ru-RU" dirty="0" smtClean="0"/>
              <a:t> над палубою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утримують</a:t>
            </a:r>
            <a:r>
              <a:rPr lang="ru-RU" dirty="0" smtClean="0"/>
              <a:t> на </a:t>
            </a:r>
            <a:r>
              <a:rPr lang="ru-RU" dirty="0" err="1" smtClean="0"/>
              <a:t>місці</a:t>
            </a:r>
            <a:r>
              <a:rPr lang="ru-RU" dirty="0" smtClean="0"/>
              <a:t>. </a:t>
            </a:r>
            <a:r>
              <a:rPr lang="ru-RU" dirty="0" err="1" smtClean="0"/>
              <a:t>Далі</a:t>
            </a:r>
            <a:r>
              <a:rPr lang="ru-RU" dirty="0" smtClean="0"/>
              <a:t> до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приступають</a:t>
            </a:r>
            <a:r>
              <a:rPr lang="ru-RU" dirty="0" smtClean="0"/>
              <a:t> </a:t>
            </a:r>
            <a:r>
              <a:rPr lang="ru-RU" dirty="0" err="1" smtClean="0"/>
              <a:t>зварювальники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водолази</a:t>
            </a:r>
            <a:r>
              <a:rPr lang="ru-RU" dirty="0" smtClean="0"/>
              <a:t>.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фіксують</a:t>
            </a:r>
            <a:r>
              <a:rPr lang="ru-RU" dirty="0" smtClean="0"/>
              <a:t> </a:t>
            </a:r>
            <a:r>
              <a:rPr lang="ru-RU" dirty="0" err="1" smtClean="0"/>
              <a:t>вантаж</a:t>
            </a:r>
            <a:r>
              <a:rPr lang="ru-RU" dirty="0" smtClean="0"/>
              <a:t>, </a:t>
            </a:r>
            <a:r>
              <a:rPr lang="ru-RU" dirty="0" err="1" smtClean="0"/>
              <a:t>закріплюючи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на </a:t>
            </a:r>
            <a:r>
              <a:rPr lang="ru-RU" dirty="0" err="1" smtClean="0"/>
              <a:t>палубі</a:t>
            </a:r>
            <a:r>
              <a:rPr lang="ru-RU" dirty="0" smtClean="0"/>
              <a:t>, </a:t>
            </a:r>
            <a:r>
              <a:rPr lang="ru-RU" dirty="0" err="1" smtClean="0"/>
              <a:t>другі</a:t>
            </a:r>
            <a:r>
              <a:rPr lang="ru-RU" dirty="0" smtClean="0"/>
              <a:t> - </a:t>
            </a:r>
            <a:r>
              <a:rPr lang="ru-RU" dirty="0" err="1" smtClean="0"/>
              <a:t>перевіряють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водою </a:t>
            </a:r>
            <a:r>
              <a:rPr lang="ru-RU" dirty="0" err="1" smtClean="0"/>
              <a:t>правильність</a:t>
            </a:r>
            <a:r>
              <a:rPr lang="ru-RU" dirty="0" smtClean="0"/>
              <a:t> постановки.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здійснюють</a:t>
            </a:r>
            <a:r>
              <a:rPr lang="ru-RU" dirty="0" smtClean="0"/>
              <a:t> </a:t>
            </a:r>
            <a:r>
              <a:rPr lang="ru-RU" dirty="0" err="1" smtClean="0"/>
              <a:t>неспішне</a:t>
            </a:r>
            <a:r>
              <a:rPr lang="ru-RU" dirty="0" smtClean="0"/>
              <a:t> </a:t>
            </a:r>
            <a:r>
              <a:rPr lang="ru-RU" dirty="0" err="1" smtClean="0"/>
              <a:t>відкачування</a:t>
            </a:r>
            <a:r>
              <a:rPr lang="ru-RU" dirty="0" smtClean="0"/>
              <a:t> води </a:t>
            </a:r>
            <a:r>
              <a:rPr lang="ru-RU" dirty="0" err="1" smtClean="0"/>
              <a:t>з</a:t>
            </a:r>
            <a:r>
              <a:rPr lang="ru-RU" dirty="0" smtClean="0"/>
              <a:t> цистерн, </a:t>
            </a:r>
            <a:r>
              <a:rPr lang="ru-RU" dirty="0" err="1" smtClean="0"/>
              <a:t>і</a:t>
            </a:r>
            <a:r>
              <a:rPr lang="ru-RU" dirty="0" smtClean="0"/>
              <a:t> судно </a:t>
            </a:r>
            <a:r>
              <a:rPr lang="ru-RU" dirty="0" err="1" smtClean="0"/>
              <a:t>приймає</a:t>
            </a:r>
            <a:r>
              <a:rPr lang="ru-RU" dirty="0" smtClean="0"/>
              <a:t> </a:t>
            </a:r>
            <a:r>
              <a:rPr lang="ru-RU" dirty="0" err="1" smtClean="0"/>
              <a:t>вантаж</a:t>
            </a:r>
            <a:r>
              <a:rPr lang="ru-RU" dirty="0" smtClean="0"/>
              <a:t> на себе.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56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>
                <a:solidFill>
                  <a:srgbClr val="FF0000"/>
                </a:solidFill>
              </a:rPr>
              <a:t>Джерела інформації:</a:t>
            </a:r>
          </a:p>
          <a:p>
            <a:r>
              <a:rPr lang="en-US" dirty="0" smtClean="0">
                <a:hlinkClick r:id="rId2"/>
              </a:rPr>
              <a:t>https://www.dexpens.com/Article/12692/6-nezvichaynikh-korabliv-ya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kikh-nadilili-mayzhe-nerealnimi-mozhlivostyami</a:t>
            </a:r>
            <a:endParaRPr lang="en-US" dirty="0" smtClean="0"/>
          </a:p>
          <a:p>
            <a:pPr>
              <a:buNone/>
            </a:pPr>
            <a:r>
              <a:rPr lang="ru-RU" b="1" dirty="0" err="1" smtClean="0">
                <a:hlinkClick r:id="rId3"/>
              </a:rPr>
              <a:t>Морські</a:t>
            </a:r>
            <a:r>
              <a:rPr lang="ru-RU" b="1" dirty="0" smtClean="0">
                <a:hlinkClick r:id="rId3"/>
              </a:rPr>
              <a:t> </a:t>
            </a:r>
            <a:r>
              <a:rPr lang="ru-RU" b="1" dirty="0" err="1" smtClean="0">
                <a:hlinkClick r:id="rId3"/>
              </a:rPr>
              <a:t>Цікавинки</a:t>
            </a:r>
            <a:r>
              <a:rPr lang="ru-RU" dirty="0" smtClean="0"/>
              <a:t> 20.03.2020 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11103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1061794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uk-UA" b="1" dirty="0">
                <a:solidFill>
                  <a:srgbClr val="FF0000"/>
                </a:solidFill>
              </a:rPr>
              <a:t>Дякую за увагу!</a:t>
            </a:r>
            <a:endParaRPr b="1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Users\Людмила\Desktop\5740e459-b29e-41d8-8729-145dad73a13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62250" y="1285875"/>
            <a:ext cx="7265670" cy="46707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822960"/>
            <a:ext cx="10515600" cy="535400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6 </a:t>
            </a:r>
            <a:r>
              <a:rPr lang="ru-RU" b="1" dirty="0" err="1" smtClean="0">
                <a:solidFill>
                  <a:srgbClr val="FF0000"/>
                </a:solidFill>
              </a:rPr>
              <a:t>незвичайних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кораблів</a:t>
            </a:r>
            <a:r>
              <a:rPr lang="ru-RU" b="1" dirty="0" smtClean="0">
                <a:solidFill>
                  <a:srgbClr val="FF0000"/>
                </a:solidFill>
              </a:rPr>
              <a:t>, </a:t>
            </a:r>
            <a:r>
              <a:rPr lang="ru-RU" b="1" dirty="0" err="1" smtClean="0">
                <a:solidFill>
                  <a:srgbClr val="FF0000"/>
                </a:solidFill>
              </a:rPr>
              <a:t>яких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наділили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майже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нереальними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можливостями</a:t>
            </a:r>
            <a:r>
              <a:rPr lang="ru-RU" b="1" dirty="0" smtClean="0">
                <a:solidFill>
                  <a:srgbClr val="FF0000"/>
                </a:solidFill>
              </a:rPr>
              <a:t>. Ч1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b="1" i="1" dirty="0" smtClean="0"/>
              <a:t>         </a:t>
            </a:r>
            <a:r>
              <a:rPr lang="ru-RU" b="1" i="1" dirty="0" err="1" smtClean="0"/>
              <a:t>Морський</a:t>
            </a:r>
            <a:r>
              <a:rPr lang="ru-RU" b="1" i="1" dirty="0" smtClean="0"/>
              <a:t> транспорт </a:t>
            </a:r>
            <a:r>
              <a:rPr lang="ru-RU" i="1" dirty="0" smtClean="0"/>
              <a:t>- </a:t>
            </a:r>
            <a:r>
              <a:rPr lang="ru-RU" i="1" dirty="0" err="1" smtClean="0"/>
              <a:t>важлива</a:t>
            </a:r>
            <a:r>
              <a:rPr lang="ru-RU" i="1" dirty="0" smtClean="0"/>
              <a:t> сфера </a:t>
            </a:r>
            <a:r>
              <a:rPr lang="ru-RU" i="1" dirty="0" err="1" smtClean="0"/>
              <a:t>комунікації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зв'язує</a:t>
            </a:r>
            <a:r>
              <a:rPr lang="ru-RU" i="1" dirty="0" smtClean="0"/>
              <a:t> </a:t>
            </a:r>
            <a:r>
              <a:rPr lang="ru-RU" i="1" dirty="0" err="1" smtClean="0"/>
              <a:t>між</a:t>
            </a:r>
            <a:r>
              <a:rPr lang="ru-RU" i="1" dirty="0" smtClean="0"/>
              <a:t> собою </a:t>
            </a:r>
            <a:r>
              <a:rPr lang="ru-RU" i="1" dirty="0" err="1" smtClean="0"/>
              <a:t>континенти</a:t>
            </a:r>
            <a:r>
              <a:rPr lang="ru-RU" i="1" dirty="0" smtClean="0"/>
              <a:t>. І </a:t>
            </a:r>
            <a:r>
              <a:rPr lang="ru-RU" i="1" dirty="0" err="1" smtClean="0"/>
              <a:t>навіть</a:t>
            </a:r>
            <a:r>
              <a:rPr lang="ru-RU" i="1" dirty="0" smtClean="0"/>
              <a:t> </a:t>
            </a:r>
            <a:r>
              <a:rPr lang="ru-RU" i="1" dirty="0" err="1" smtClean="0"/>
              <a:t>поява</a:t>
            </a:r>
            <a:r>
              <a:rPr lang="ru-RU" i="1" dirty="0" smtClean="0"/>
              <a:t> </a:t>
            </a:r>
            <a:r>
              <a:rPr lang="ru-RU" i="1" dirty="0" err="1" smtClean="0"/>
              <a:t>авіації</a:t>
            </a:r>
            <a:r>
              <a:rPr lang="ru-RU" i="1" dirty="0" smtClean="0"/>
              <a:t> не привела до </a:t>
            </a:r>
            <a:r>
              <a:rPr lang="ru-RU" i="1" dirty="0" err="1" smtClean="0"/>
              <a:t>зникнення</a:t>
            </a:r>
            <a:r>
              <a:rPr lang="ru-RU" i="1" dirty="0" smtClean="0"/>
              <a:t> флоту. </a:t>
            </a:r>
            <a:r>
              <a:rPr lang="ru-RU" i="1" dirty="0" err="1" smtClean="0"/>
              <a:t>Морські</a:t>
            </a:r>
            <a:r>
              <a:rPr lang="ru-RU" i="1" dirty="0" smtClean="0"/>
              <a:t> </a:t>
            </a:r>
            <a:r>
              <a:rPr lang="ru-RU" i="1" dirty="0" err="1" smtClean="0"/>
              <a:t>простори</a:t>
            </a:r>
            <a:r>
              <a:rPr lang="ru-RU" i="1" dirty="0" smtClean="0"/>
              <a:t> </a:t>
            </a:r>
            <a:r>
              <a:rPr lang="ru-RU" i="1" dirty="0" err="1" smtClean="0"/>
              <a:t>освоюються</a:t>
            </a:r>
            <a:r>
              <a:rPr lang="ru-RU" i="1" dirty="0" smtClean="0"/>
              <a:t> все </a:t>
            </a:r>
            <a:r>
              <a:rPr lang="ru-RU" i="1" dirty="0" err="1" smtClean="0"/>
              <a:t>ширше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активніше</a:t>
            </a:r>
            <a:r>
              <a:rPr lang="ru-RU" i="1" dirty="0" smtClean="0"/>
              <a:t> в </a:t>
            </a:r>
            <a:r>
              <a:rPr lang="ru-RU" i="1" dirty="0" err="1" smtClean="0"/>
              <a:t>прагненні</a:t>
            </a:r>
            <a:r>
              <a:rPr lang="ru-RU" i="1" dirty="0" smtClean="0"/>
              <a:t> </a:t>
            </a:r>
            <a:r>
              <a:rPr lang="ru-RU" i="1" dirty="0" err="1" smtClean="0"/>
              <a:t>поліпшити</a:t>
            </a:r>
            <a:r>
              <a:rPr lang="ru-RU" i="1" dirty="0" smtClean="0"/>
              <a:t> </a:t>
            </a:r>
            <a:r>
              <a:rPr lang="ru-RU" i="1" dirty="0" err="1" smtClean="0"/>
              <a:t>якість</a:t>
            </a:r>
            <a:r>
              <a:rPr lang="ru-RU" i="1" dirty="0" smtClean="0"/>
              <a:t> </a:t>
            </a:r>
            <a:r>
              <a:rPr lang="ru-RU" i="1" dirty="0" err="1" smtClean="0"/>
              <a:t>життя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знайти</a:t>
            </a:r>
            <a:r>
              <a:rPr lang="ru-RU" i="1" dirty="0" smtClean="0"/>
              <a:t> </a:t>
            </a:r>
            <a:r>
              <a:rPr lang="ru-RU" i="1" dirty="0" err="1" smtClean="0"/>
              <a:t>нові</a:t>
            </a:r>
            <a:r>
              <a:rPr lang="ru-RU" i="1" dirty="0" smtClean="0"/>
              <a:t> </a:t>
            </a:r>
            <a:r>
              <a:rPr lang="ru-RU" i="1" dirty="0" err="1" smtClean="0"/>
              <a:t>джерела</a:t>
            </a:r>
            <a:r>
              <a:rPr lang="ru-RU" i="1" dirty="0" smtClean="0"/>
              <a:t> </a:t>
            </a:r>
            <a:r>
              <a:rPr lang="ru-RU" i="1" dirty="0" err="1" smtClean="0"/>
              <a:t>енергії</a:t>
            </a:r>
            <a:r>
              <a:rPr lang="ru-RU" i="1" dirty="0" smtClean="0"/>
              <a:t>. </a:t>
            </a:r>
            <a:r>
              <a:rPr lang="ru-RU" i="1" dirty="0" err="1" smtClean="0"/>
              <a:t>Це</a:t>
            </a:r>
            <a:r>
              <a:rPr lang="ru-RU" i="1" dirty="0" smtClean="0"/>
              <a:t> </a:t>
            </a:r>
            <a:r>
              <a:rPr lang="ru-RU" i="1" dirty="0" err="1" smtClean="0"/>
              <a:t>призвело</a:t>
            </a:r>
            <a:r>
              <a:rPr lang="ru-RU" i="1" dirty="0" smtClean="0"/>
              <a:t> до </a:t>
            </a:r>
            <a:r>
              <a:rPr lang="ru-RU" i="1" dirty="0" err="1" smtClean="0"/>
              <a:t>появи</a:t>
            </a:r>
            <a:r>
              <a:rPr lang="ru-RU" i="1" dirty="0" smtClean="0"/>
              <a:t> суден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унікальними</a:t>
            </a:r>
            <a:r>
              <a:rPr lang="ru-RU" i="1" dirty="0" smtClean="0"/>
              <a:t> </a:t>
            </a:r>
            <a:r>
              <a:rPr lang="ru-RU" i="1" dirty="0" err="1" smtClean="0"/>
              <a:t>можливостями</a:t>
            </a:r>
            <a:r>
              <a:rPr lang="ru-RU" i="1" dirty="0" smtClean="0"/>
              <a:t>. В </a:t>
            </a:r>
            <a:r>
              <a:rPr lang="ru-RU" i="1" dirty="0" err="1" smtClean="0"/>
              <a:t>цій</a:t>
            </a:r>
            <a:r>
              <a:rPr lang="ru-RU" i="1" dirty="0" smtClean="0"/>
              <a:t> </a:t>
            </a:r>
            <a:r>
              <a:rPr lang="ru-RU" i="1" dirty="0" err="1" smtClean="0"/>
              <a:t>статті</a:t>
            </a:r>
            <a:r>
              <a:rPr lang="ru-RU" i="1" dirty="0" smtClean="0"/>
              <a:t> </a:t>
            </a:r>
            <a:r>
              <a:rPr lang="ru-RU" i="1" dirty="0" err="1" smtClean="0"/>
              <a:t>шість</a:t>
            </a:r>
            <a:r>
              <a:rPr lang="ru-RU" i="1" dirty="0" smtClean="0"/>
              <a:t> </a:t>
            </a:r>
            <a:r>
              <a:rPr lang="ru-RU" i="1" dirty="0" err="1" smtClean="0"/>
              <a:t>найбільш</a:t>
            </a:r>
            <a:r>
              <a:rPr lang="ru-RU" i="1" dirty="0" smtClean="0"/>
              <a:t> </a:t>
            </a:r>
            <a:r>
              <a:rPr lang="ru-RU" i="1" dirty="0" err="1" smtClean="0"/>
              <a:t>незвичайних</a:t>
            </a:r>
            <a:r>
              <a:rPr lang="ru-RU" i="1" dirty="0" smtClean="0"/>
              <a:t> </a:t>
            </a:r>
            <a:r>
              <a:rPr lang="ru-RU" i="1" dirty="0" err="1" smtClean="0"/>
              <a:t>кораблів</a:t>
            </a:r>
            <a:r>
              <a:rPr lang="ru-RU" i="1" dirty="0" smtClean="0"/>
              <a:t> у </a:t>
            </a:r>
            <a:r>
              <a:rPr lang="ru-RU" i="1" dirty="0" err="1" smtClean="0"/>
              <a:t>флоті</a:t>
            </a:r>
            <a:r>
              <a:rPr lang="ru-RU" i="1" dirty="0" smtClean="0"/>
              <a:t> </a:t>
            </a:r>
            <a:r>
              <a:rPr lang="ru-RU" i="1" dirty="0" err="1" smtClean="0"/>
              <a:t>людства</a:t>
            </a:r>
            <a:r>
              <a:rPr lang="ru-RU" i="1" dirty="0" smtClean="0"/>
              <a:t>.</a:t>
            </a:r>
            <a:endParaRPr lang="ru-RU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744583"/>
            <a:ext cx="10515600" cy="543238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b="1" dirty="0" err="1" smtClean="0">
                <a:solidFill>
                  <a:srgbClr val="FF0000"/>
                </a:solidFill>
              </a:rPr>
              <a:t>Всупереч</a:t>
            </a:r>
            <a:r>
              <a:rPr lang="ru-RU" b="1" dirty="0" smtClean="0">
                <a:solidFill>
                  <a:srgbClr val="FF0000"/>
                </a:solidFill>
              </a:rPr>
              <a:t> штормам: </a:t>
            </a:r>
            <a:r>
              <a:rPr lang="en-US" b="1" dirty="0" smtClean="0">
                <a:solidFill>
                  <a:srgbClr val="FF0000"/>
                </a:solidFill>
              </a:rPr>
              <a:t>MPI Adventure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ru-RU" dirty="0" smtClean="0"/>
              <a:t>Судно </a:t>
            </a:r>
            <a:r>
              <a:rPr lang="en-US" dirty="0" smtClean="0"/>
              <a:t>MPI Adventure </a:t>
            </a:r>
            <a:r>
              <a:rPr lang="ru-RU" dirty="0" err="1" smtClean="0"/>
              <a:t>виглядає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незвично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володіє</a:t>
            </a:r>
            <a:r>
              <a:rPr lang="ru-RU" dirty="0" smtClean="0"/>
              <a:t> </a:t>
            </a:r>
            <a:r>
              <a:rPr lang="ru-RU" dirty="0" err="1" smtClean="0"/>
              <a:t>неймовірними</a:t>
            </a:r>
            <a:r>
              <a:rPr lang="ru-RU" dirty="0" smtClean="0"/>
              <a:t> </a:t>
            </a:r>
            <a:r>
              <a:rPr lang="ru-RU" dirty="0" err="1" smtClean="0"/>
              <a:t>можливостями</a:t>
            </a:r>
            <a:r>
              <a:rPr lang="ru-RU" dirty="0" smtClean="0"/>
              <a:t>.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побудоване</a:t>
            </a:r>
            <a:r>
              <a:rPr lang="ru-RU" dirty="0" smtClean="0"/>
              <a:t> на </a:t>
            </a:r>
            <a:r>
              <a:rPr lang="ru-RU" dirty="0" err="1" smtClean="0"/>
              <a:t>китайській</a:t>
            </a:r>
            <a:r>
              <a:rPr lang="ru-RU" dirty="0" smtClean="0"/>
              <a:t> </a:t>
            </a:r>
            <a:r>
              <a:rPr lang="ru-RU" dirty="0" err="1" smtClean="0"/>
              <a:t>верфі</a:t>
            </a:r>
            <a:r>
              <a:rPr lang="ru-RU" dirty="0" smtClean="0"/>
              <a:t> </a:t>
            </a:r>
            <a:r>
              <a:rPr lang="en-US" dirty="0" err="1" smtClean="0"/>
              <a:t>Cosco</a:t>
            </a:r>
            <a:r>
              <a:rPr lang="en-US" dirty="0" smtClean="0"/>
              <a:t> </a:t>
            </a:r>
            <a:r>
              <a:rPr lang="en-US" dirty="0" err="1" smtClean="0"/>
              <a:t>Qidong</a:t>
            </a:r>
            <a:r>
              <a:rPr lang="en-US" dirty="0" smtClean="0"/>
              <a:t> Shipyard </a:t>
            </a:r>
            <a:r>
              <a:rPr lang="ru-RU" dirty="0" smtClean="0"/>
              <a:t>на </a:t>
            </a:r>
            <a:r>
              <a:rPr lang="ru-RU" dirty="0" err="1" smtClean="0"/>
              <a:t>замовлення</a:t>
            </a:r>
            <a:r>
              <a:rPr lang="ru-RU" dirty="0" smtClean="0"/>
              <a:t> </a:t>
            </a:r>
            <a:r>
              <a:rPr lang="ru-RU" dirty="0" err="1" smtClean="0"/>
              <a:t>компанії</a:t>
            </a:r>
            <a:r>
              <a:rPr lang="ru-RU" dirty="0" smtClean="0"/>
              <a:t> </a:t>
            </a:r>
            <a:r>
              <a:rPr lang="en-US" dirty="0" smtClean="0"/>
              <a:t>MPI Offshore. </a:t>
            </a:r>
            <a:r>
              <a:rPr lang="ru-RU" dirty="0" err="1" smtClean="0"/>
              <a:t>Це</a:t>
            </a:r>
            <a:r>
              <a:rPr lang="ru-RU" dirty="0" smtClean="0"/>
              <a:t> судно - </a:t>
            </a:r>
            <a:r>
              <a:rPr lang="ru-RU" dirty="0" err="1" smtClean="0"/>
              <a:t>установник</a:t>
            </a:r>
            <a:r>
              <a:rPr lang="ru-RU" dirty="0" smtClean="0"/>
              <a:t> </a:t>
            </a:r>
            <a:r>
              <a:rPr lang="ru-RU" dirty="0" err="1" smtClean="0"/>
              <a:t>шельфових</a:t>
            </a:r>
            <a:r>
              <a:rPr lang="ru-RU" dirty="0" smtClean="0"/>
              <a:t> </a:t>
            </a:r>
            <a:r>
              <a:rPr lang="ru-RU" dirty="0" err="1" smtClean="0"/>
              <a:t>вітряних</a:t>
            </a:r>
            <a:r>
              <a:rPr lang="ru-RU" dirty="0" smtClean="0"/>
              <a:t> </a:t>
            </a:r>
            <a:r>
              <a:rPr lang="ru-RU" dirty="0" err="1" smtClean="0"/>
              <a:t>турбін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при </a:t>
            </a:r>
            <a:r>
              <a:rPr lang="ru-RU" dirty="0" err="1" smtClean="0"/>
              <a:t>будівництві</a:t>
            </a:r>
            <a:r>
              <a:rPr lang="ru-RU" dirty="0" smtClean="0"/>
              <a:t> </a:t>
            </a:r>
            <a:r>
              <a:rPr lang="ru-RU" dirty="0" err="1" smtClean="0"/>
              <a:t>офшорних</a:t>
            </a:r>
            <a:r>
              <a:rPr lang="ru-RU" dirty="0" smtClean="0"/>
              <a:t> </a:t>
            </a:r>
            <a:r>
              <a:rPr lang="ru-RU" dirty="0" err="1" smtClean="0"/>
              <a:t>вітрових</a:t>
            </a:r>
            <a:r>
              <a:rPr lang="ru-RU" dirty="0" smtClean="0"/>
              <a:t> </a:t>
            </a:r>
            <a:r>
              <a:rPr lang="ru-RU" dirty="0" err="1" smtClean="0"/>
              <a:t>електростанцій</a:t>
            </a:r>
            <a:r>
              <a:rPr lang="ru-RU" dirty="0" smtClean="0"/>
              <a:t> в </a:t>
            </a:r>
            <a:r>
              <a:rPr lang="ru-RU" dirty="0" err="1" smtClean="0"/>
              <a:t>прибережних</a:t>
            </a:r>
            <a:r>
              <a:rPr lang="ru-RU" dirty="0" smtClean="0"/>
              <a:t> водах.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MPI Adventure </a:t>
            </a:r>
            <a:r>
              <a:rPr lang="ru-RU" dirty="0" err="1" smtClean="0"/>
              <a:t>чудово</a:t>
            </a:r>
            <a:r>
              <a:rPr lang="ru-RU" dirty="0" smtClean="0"/>
              <a:t> </a:t>
            </a:r>
            <a:r>
              <a:rPr lang="ru-RU" dirty="0" err="1" smtClean="0"/>
              <a:t>маневрує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спеціальних</a:t>
            </a:r>
            <a:r>
              <a:rPr lang="ru-RU" dirty="0" smtClean="0"/>
              <a:t> </a:t>
            </a:r>
            <a:r>
              <a:rPr lang="ru-RU" dirty="0" err="1" smtClean="0"/>
              <a:t>підрулюючих</a:t>
            </a:r>
            <a:r>
              <a:rPr lang="ru-RU" dirty="0" smtClean="0"/>
              <a:t> </a:t>
            </a:r>
            <a:r>
              <a:rPr lang="ru-RU" dirty="0" err="1" smtClean="0"/>
              <a:t>пристроїв</a:t>
            </a:r>
            <a:r>
              <a:rPr lang="ru-RU" dirty="0" smtClean="0"/>
              <a:t>. Судно </a:t>
            </a:r>
            <a:r>
              <a:rPr lang="ru-RU" dirty="0" err="1" smtClean="0"/>
              <a:t>позиціонується</a:t>
            </a:r>
            <a:r>
              <a:rPr lang="ru-RU" dirty="0" smtClean="0"/>
              <a:t> точно в </a:t>
            </a:r>
            <a:r>
              <a:rPr lang="ru-RU" dirty="0" err="1" smtClean="0"/>
              <a:t>певному</a:t>
            </a:r>
            <a:r>
              <a:rPr lang="ru-RU" dirty="0" smtClean="0"/>
              <a:t> </a:t>
            </a:r>
            <a:r>
              <a:rPr lang="ru-RU" dirty="0" err="1" smtClean="0"/>
              <a:t>місці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намертво «</a:t>
            </a:r>
            <a:r>
              <a:rPr lang="ru-RU" dirty="0" err="1" smtClean="0"/>
              <a:t>заякорюють</a:t>
            </a:r>
            <a:r>
              <a:rPr lang="ru-RU" dirty="0" smtClean="0"/>
              <a:t>» за дно, </a:t>
            </a:r>
            <a:r>
              <a:rPr lang="ru-RU" dirty="0" err="1" smtClean="0"/>
              <a:t>опускаючи</a:t>
            </a:r>
            <a:r>
              <a:rPr lang="ru-RU" dirty="0" smtClean="0"/>
              <a:t> </a:t>
            </a:r>
            <a:r>
              <a:rPr lang="ru-RU" dirty="0" err="1" smtClean="0"/>
              <a:t>шість</a:t>
            </a:r>
            <a:r>
              <a:rPr lang="ru-RU" dirty="0" smtClean="0"/>
              <a:t> </a:t>
            </a:r>
            <a:r>
              <a:rPr lang="ru-RU" dirty="0" err="1" smtClean="0"/>
              <a:t>висувних</a:t>
            </a:r>
            <a:r>
              <a:rPr lang="ru-RU" dirty="0" smtClean="0"/>
              <a:t> опор.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неймовірно</a:t>
            </a:r>
            <a:r>
              <a:rPr lang="ru-RU" dirty="0" smtClean="0"/>
              <a:t> </a:t>
            </a:r>
            <a:r>
              <a:rPr lang="ru-RU" dirty="0" err="1" smtClean="0"/>
              <a:t>потужно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впевнено</a:t>
            </a:r>
            <a:r>
              <a:rPr lang="ru-RU" dirty="0" smtClean="0"/>
              <a:t> </a:t>
            </a:r>
            <a:r>
              <a:rPr lang="ru-RU" dirty="0" err="1" smtClean="0"/>
              <a:t>протистоїть</a:t>
            </a:r>
            <a:r>
              <a:rPr lang="ru-RU" dirty="0" smtClean="0"/>
              <a:t> </a:t>
            </a:r>
            <a:r>
              <a:rPr lang="ru-RU" dirty="0" err="1" smtClean="0"/>
              <a:t>найлютішим</a:t>
            </a:r>
            <a:r>
              <a:rPr lang="ru-RU" dirty="0" smtClean="0"/>
              <a:t> штормам. Судно </a:t>
            </a:r>
            <a:r>
              <a:rPr lang="ru-RU" dirty="0" err="1" smtClean="0"/>
              <a:t>працює</a:t>
            </a:r>
            <a:r>
              <a:rPr lang="ru-RU" dirty="0" smtClean="0"/>
              <a:t> в </a:t>
            </a:r>
            <a:r>
              <a:rPr lang="ru-RU" dirty="0" err="1" smtClean="0"/>
              <a:t>північних</a:t>
            </a:r>
            <a:r>
              <a:rPr lang="ru-RU" dirty="0" smtClean="0"/>
              <a:t> морях, </a:t>
            </a:r>
            <a:r>
              <a:rPr lang="ru-RU" dirty="0" err="1" smtClean="0"/>
              <a:t>встановлюючи</a:t>
            </a:r>
            <a:r>
              <a:rPr lang="ru-RU" dirty="0" smtClean="0"/>
              <a:t> </a:t>
            </a:r>
            <a:r>
              <a:rPr lang="ru-RU" dirty="0" err="1" smtClean="0"/>
              <a:t>водні</a:t>
            </a:r>
            <a:r>
              <a:rPr lang="ru-RU" dirty="0" smtClean="0"/>
              <a:t> </a:t>
            </a:r>
            <a:r>
              <a:rPr lang="ru-RU" dirty="0" err="1" smtClean="0"/>
              <a:t>електростанції</a:t>
            </a:r>
            <a:r>
              <a:rPr lang="ru-RU" dirty="0" smtClean="0"/>
              <a:t> на шельфах </a:t>
            </a:r>
            <a:r>
              <a:rPr lang="ru-RU" dirty="0" err="1" smtClean="0"/>
              <a:t>Швеції</a:t>
            </a:r>
            <a:r>
              <a:rPr lang="ru-RU" dirty="0" smtClean="0"/>
              <a:t>, </a:t>
            </a:r>
            <a:r>
              <a:rPr lang="ru-RU" dirty="0" err="1" smtClean="0"/>
              <a:t>Великобританії</a:t>
            </a:r>
            <a:r>
              <a:rPr lang="ru-RU" dirty="0" smtClean="0"/>
              <a:t> та </a:t>
            </a:r>
            <a:r>
              <a:rPr lang="ru-RU" dirty="0" err="1" smtClean="0"/>
              <a:t>Німеччини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Людмила\Desktop\ed461875-f3c9-43a6-81e8-4047ba37c29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8708" y="556223"/>
            <a:ext cx="6664925" cy="491300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998694" y="2918012"/>
            <a:ext cx="535193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sz="3200" b="1" dirty="0" smtClean="0"/>
              <a:t>               </a:t>
            </a:r>
          </a:p>
          <a:p>
            <a:r>
              <a:rPr lang="en-US" sz="3200" b="1" dirty="0" smtClean="0"/>
              <a:t>               MPI Adventure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666206"/>
            <a:ext cx="10515600" cy="5510757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2. Судно, </a:t>
            </a:r>
            <a:r>
              <a:rPr lang="ru-RU" b="1" dirty="0" err="1" smtClean="0">
                <a:solidFill>
                  <a:srgbClr val="FF0000"/>
                </a:solidFill>
              </a:rPr>
              <a:t>що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змінює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горизонтальне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положення</a:t>
            </a:r>
            <a:r>
              <a:rPr lang="ru-RU" b="1" dirty="0" smtClean="0">
                <a:solidFill>
                  <a:srgbClr val="FF0000"/>
                </a:solidFill>
              </a:rPr>
              <a:t> на </a:t>
            </a:r>
            <a:r>
              <a:rPr lang="ru-RU" b="1" dirty="0" err="1" smtClean="0">
                <a:solidFill>
                  <a:srgbClr val="FF0000"/>
                </a:solidFill>
              </a:rPr>
              <a:t>вертикальне</a:t>
            </a:r>
            <a:r>
              <a:rPr lang="ru-RU" b="1" dirty="0" smtClean="0">
                <a:solidFill>
                  <a:srgbClr val="FF0000"/>
                </a:solidFill>
              </a:rPr>
              <a:t>: RP FLIP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унікальне</a:t>
            </a:r>
            <a:r>
              <a:rPr lang="ru-RU" dirty="0" smtClean="0"/>
              <a:t> судно </a:t>
            </a:r>
            <a:r>
              <a:rPr lang="ru-RU" dirty="0" err="1" smtClean="0"/>
              <a:t>спущене</a:t>
            </a:r>
            <a:r>
              <a:rPr lang="ru-RU" dirty="0" smtClean="0"/>
              <a:t> на воду в 1962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до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пір</a:t>
            </a:r>
            <a:r>
              <a:rPr lang="ru-RU" dirty="0" smtClean="0"/>
              <a:t> </a:t>
            </a:r>
            <a:r>
              <a:rPr lang="ru-RU" dirty="0" err="1" smtClean="0"/>
              <a:t>експлуатується</a:t>
            </a:r>
            <a:r>
              <a:rPr lang="ru-RU" dirty="0" smtClean="0"/>
              <a:t> </a:t>
            </a:r>
            <a:r>
              <a:rPr lang="ru-RU" dirty="0" err="1" smtClean="0"/>
              <a:t>інститутом</a:t>
            </a:r>
            <a:r>
              <a:rPr lang="ru-RU" dirty="0" smtClean="0"/>
              <a:t> </a:t>
            </a:r>
            <a:r>
              <a:rPr lang="ru-RU" dirty="0" err="1" smtClean="0"/>
              <a:t>океанографії</a:t>
            </a:r>
            <a:r>
              <a:rPr lang="ru-RU" dirty="0" smtClean="0"/>
              <a:t> США. </a:t>
            </a:r>
            <a:r>
              <a:rPr lang="ru-RU" dirty="0" err="1" smtClean="0"/>
              <a:t>Воно</a:t>
            </a:r>
            <a:r>
              <a:rPr lang="ru-RU" dirty="0" smtClean="0"/>
              <a:t> не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силової</a:t>
            </a:r>
            <a:r>
              <a:rPr lang="ru-RU" dirty="0" smtClean="0"/>
              <a:t> установки </a:t>
            </a:r>
            <a:r>
              <a:rPr lang="ru-RU" dirty="0" err="1" smtClean="0"/>
              <a:t>і</a:t>
            </a:r>
            <a:r>
              <a:rPr lang="ru-RU" dirty="0" smtClean="0"/>
              <a:t> до </a:t>
            </a:r>
            <a:r>
              <a:rPr lang="ru-RU" dirty="0" err="1" smtClean="0"/>
              <a:t>місця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 </a:t>
            </a:r>
            <a:r>
              <a:rPr lang="ru-RU" dirty="0" err="1" smtClean="0"/>
              <a:t>доставляється</a:t>
            </a:r>
            <a:r>
              <a:rPr lang="ru-RU" dirty="0" smtClean="0"/>
              <a:t> на </a:t>
            </a:r>
            <a:r>
              <a:rPr lang="ru-RU" dirty="0" err="1" smtClean="0"/>
              <a:t>буксирі</a:t>
            </a:r>
            <a:r>
              <a:rPr lang="ru-RU" dirty="0" smtClean="0"/>
              <a:t>. </a:t>
            </a:r>
            <a:r>
              <a:rPr lang="ru-RU" dirty="0" err="1" smtClean="0"/>
              <a:t>Абревіатура</a:t>
            </a:r>
            <a:r>
              <a:rPr lang="ru-RU" dirty="0" smtClean="0"/>
              <a:t> </a:t>
            </a:r>
            <a:r>
              <a:rPr lang="en-US" dirty="0" smtClean="0"/>
              <a:t>FLIP </a:t>
            </a:r>
            <a:r>
              <a:rPr lang="ru-RU" dirty="0" err="1" smtClean="0"/>
              <a:t>розшифровується</a:t>
            </a:r>
            <a:r>
              <a:rPr lang="ru-RU" dirty="0" smtClean="0"/>
              <a:t> як </a:t>
            </a:r>
            <a:r>
              <a:rPr lang="en-US" dirty="0" smtClean="0"/>
              <a:t>Floating Instrument Platform, </a:t>
            </a:r>
            <a:r>
              <a:rPr lang="ru-RU" dirty="0" smtClean="0"/>
              <a:t>в </a:t>
            </a:r>
            <a:r>
              <a:rPr lang="ru-RU" dirty="0" err="1" smtClean="0"/>
              <a:t>перекладі</a:t>
            </a:r>
            <a:r>
              <a:rPr lang="ru-RU" dirty="0" smtClean="0"/>
              <a:t> - </a:t>
            </a:r>
            <a:r>
              <a:rPr lang="ru-RU" dirty="0" err="1" smtClean="0"/>
              <a:t>плавуча</a:t>
            </a:r>
            <a:r>
              <a:rPr lang="ru-RU" dirty="0" smtClean="0"/>
              <a:t> </a:t>
            </a:r>
            <a:r>
              <a:rPr lang="ru-RU" dirty="0" err="1" smtClean="0"/>
              <a:t>інструментальна</a:t>
            </a:r>
            <a:r>
              <a:rPr lang="ru-RU" dirty="0" smtClean="0"/>
              <a:t> платформа. Вона </a:t>
            </a:r>
            <a:r>
              <a:rPr lang="ru-RU" dirty="0" err="1" smtClean="0"/>
              <a:t>призначена</a:t>
            </a:r>
            <a:r>
              <a:rPr lang="ru-RU" dirty="0" smtClean="0"/>
              <a:t> для </a:t>
            </a:r>
            <a:r>
              <a:rPr lang="ru-RU" dirty="0" err="1" smtClean="0"/>
              <a:t>науково-дослідних</a:t>
            </a:r>
            <a:r>
              <a:rPr lang="ru-RU" dirty="0" smtClean="0"/>
              <a:t> </a:t>
            </a:r>
            <a:r>
              <a:rPr lang="ru-RU" dirty="0" err="1" smtClean="0"/>
              <a:t>океанографічних</a:t>
            </a:r>
            <a:r>
              <a:rPr lang="ru-RU" dirty="0" smtClean="0"/>
              <a:t> </a:t>
            </a:r>
            <a:r>
              <a:rPr lang="ru-RU" dirty="0" err="1" smtClean="0"/>
              <a:t>робіт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зроблена</a:t>
            </a:r>
            <a:r>
              <a:rPr lang="ru-RU" dirty="0" smtClean="0"/>
              <a:t> </a:t>
            </a:r>
            <a:r>
              <a:rPr lang="ru-RU" dirty="0" err="1" smtClean="0"/>
              <a:t>несамохідною</a:t>
            </a:r>
            <a:r>
              <a:rPr lang="ru-RU" dirty="0" smtClean="0"/>
              <a:t> </a:t>
            </a:r>
            <a:r>
              <a:rPr lang="ru-RU" dirty="0" err="1" smtClean="0"/>
              <a:t>для</a:t>
            </a:r>
            <a:r>
              <a:rPr lang="ru-RU" dirty="0" smtClean="0"/>
              <a:t> того, </a:t>
            </a:r>
            <a:r>
              <a:rPr lang="ru-RU" dirty="0" err="1" smtClean="0"/>
              <a:t>щоб</a:t>
            </a:r>
            <a:r>
              <a:rPr lang="ru-RU" dirty="0" smtClean="0"/>
              <a:t> шум </a:t>
            </a:r>
            <a:r>
              <a:rPr lang="ru-RU" dirty="0" err="1" smtClean="0"/>
              <a:t>двигуна</a:t>
            </a:r>
            <a:r>
              <a:rPr lang="ru-RU" dirty="0" smtClean="0"/>
              <a:t> не </a:t>
            </a:r>
            <a:r>
              <a:rPr lang="ru-RU" dirty="0" err="1" smtClean="0"/>
              <a:t>заважав</a:t>
            </a:r>
            <a:r>
              <a:rPr lang="ru-RU" dirty="0" smtClean="0"/>
              <a:t> «</a:t>
            </a:r>
            <a:r>
              <a:rPr lang="ru-RU" dirty="0" err="1" smtClean="0"/>
              <a:t>слухати</a:t>
            </a:r>
            <a:r>
              <a:rPr lang="ru-RU" dirty="0" smtClean="0"/>
              <a:t>» океан. </a:t>
            </a:r>
            <a:r>
              <a:rPr lang="ru-RU" dirty="0" err="1" smtClean="0"/>
              <a:t>Довжина</a:t>
            </a:r>
            <a:r>
              <a:rPr lang="ru-RU" dirty="0" smtClean="0"/>
              <a:t> судна 108 м, а ширина 7,93 м,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унікальним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робить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приймати</a:t>
            </a:r>
            <a:r>
              <a:rPr lang="ru-RU" dirty="0" smtClean="0"/>
              <a:t> два </a:t>
            </a:r>
            <a:r>
              <a:rPr lang="ru-RU" dirty="0" err="1" smtClean="0"/>
              <a:t>положення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Людмила\Desktop\a69ebad5-af9a-447f-ad6f-a0c68efeb7e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5496" y="626722"/>
            <a:ext cx="7491192" cy="479436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943999" y="5564777"/>
            <a:ext cx="10838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RP FLIP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705394"/>
            <a:ext cx="10515600" cy="547156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прибуття</a:t>
            </a:r>
            <a:r>
              <a:rPr lang="ru-RU" dirty="0" smtClean="0"/>
              <a:t> на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 </a:t>
            </a:r>
            <a:r>
              <a:rPr lang="ru-RU" dirty="0" err="1" smtClean="0"/>
              <a:t>баластні</a:t>
            </a:r>
            <a:r>
              <a:rPr lang="ru-RU" dirty="0" smtClean="0"/>
              <a:t> </a:t>
            </a:r>
            <a:r>
              <a:rPr lang="ru-RU" dirty="0" err="1" smtClean="0"/>
              <a:t>цистерни</a:t>
            </a:r>
            <a:r>
              <a:rPr lang="ru-RU" dirty="0" smtClean="0"/>
              <a:t> </a:t>
            </a:r>
            <a:r>
              <a:rPr lang="ru-RU" dirty="0" err="1" smtClean="0"/>
              <a:t>заповнюються</a:t>
            </a:r>
            <a:r>
              <a:rPr lang="ru-RU" dirty="0" smtClean="0"/>
              <a:t> </a:t>
            </a:r>
            <a:r>
              <a:rPr lang="ru-RU" dirty="0" err="1" smtClean="0"/>
              <a:t>морською</a:t>
            </a:r>
            <a:r>
              <a:rPr lang="ru-RU" dirty="0" smtClean="0"/>
              <a:t> водою, </a:t>
            </a:r>
            <a:r>
              <a:rPr lang="ru-RU" dirty="0" err="1" smtClean="0"/>
              <a:t>і</a:t>
            </a:r>
            <a:r>
              <a:rPr lang="ru-RU" dirty="0" smtClean="0"/>
              <a:t> судно </a:t>
            </a:r>
            <a:r>
              <a:rPr lang="ru-RU" dirty="0" err="1" smtClean="0"/>
              <a:t>здійснює</a:t>
            </a:r>
            <a:r>
              <a:rPr lang="ru-RU" dirty="0" smtClean="0"/>
              <a:t> поворот на 90 </a:t>
            </a:r>
            <a:r>
              <a:rPr lang="ru-RU" dirty="0" err="1" smtClean="0"/>
              <a:t>градусів</a:t>
            </a:r>
            <a:r>
              <a:rPr lang="ru-RU" dirty="0" smtClean="0"/>
              <a:t>, </a:t>
            </a:r>
            <a:r>
              <a:rPr lang="ru-RU" dirty="0" err="1" smtClean="0"/>
              <a:t>змінюючи</a:t>
            </a:r>
            <a:r>
              <a:rPr lang="ru-RU" dirty="0" smtClean="0"/>
              <a:t> </a:t>
            </a:r>
            <a:r>
              <a:rPr lang="ru-RU" dirty="0" err="1" smtClean="0"/>
              <a:t>горизонтальне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 на </a:t>
            </a:r>
            <a:r>
              <a:rPr lang="ru-RU" dirty="0" err="1" smtClean="0"/>
              <a:t>вертикальне</a:t>
            </a:r>
            <a:r>
              <a:rPr lang="ru-RU" dirty="0" smtClean="0"/>
              <a:t>. Команда в </a:t>
            </a:r>
            <a:r>
              <a:rPr lang="ru-RU" dirty="0" err="1" smtClean="0"/>
              <a:t>цей</a:t>
            </a:r>
            <a:r>
              <a:rPr lang="ru-RU" dirty="0" smtClean="0"/>
              <a:t> час </a:t>
            </a:r>
            <a:r>
              <a:rPr lang="ru-RU" dirty="0" err="1" smtClean="0"/>
              <a:t>займає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на </a:t>
            </a:r>
            <a:r>
              <a:rPr lang="ru-RU" dirty="0" err="1" smtClean="0"/>
              <a:t>носі</a:t>
            </a:r>
            <a:r>
              <a:rPr lang="ru-RU" dirty="0" smtClean="0"/>
              <a:t>, </a:t>
            </a:r>
            <a:r>
              <a:rPr lang="ru-RU" dirty="0" err="1" smtClean="0"/>
              <a:t>спостерігаючи</a:t>
            </a:r>
            <a:r>
              <a:rPr lang="ru-RU" dirty="0" smtClean="0"/>
              <a:t>, як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півгодини</a:t>
            </a:r>
            <a:r>
              <a:rPr lang="ru-RU" dirty="0" smtClean="0"/>
              <a:t> </a:t>
            </a:r>
            <a:r>
              <a:rPr lang="ru-RU" dirty="0" err="1" smtClean="0"/>
              <a:t>хвіст</a:t>
            </a:r>
            <a:r>
              <a:rPr lang="ru-RU" dirty="0" smtClean="0"/>
              <a:t> </a:t>
            </a:r>
            <a:r>
              <a:rPr lang="ru-RU" dirty="0" err="1" smtClean="0"/>
              <a:t>довжиною</a:t>
            </a:r>
            <a:r>
              <a:rPr lang="ru-RU" dirty="0" smtClean="0"/>
              <a:t> 91 м </a:t>
            </a:r>
            <a:r>
              <a:rPr lang="ru-RU" dirty="0" err="1" smtClean="0"/>
              <a:t>йде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воду, </a:t>
            </a:r>
            <a:r>
              <a:rPr lang="ru-RU" dirty="0" err="1" smtClean="0"/>
              <a:t>залишаючи</a:t>
            </a:r>
            <a:r>
              <a:rPr lang="ru-RU" dirty="0" smtClean="0"/>
              <a:t> над </a:t>
            </a:r>
            <a:r>
              <a:rPr lang="ru-RU" dirty="0" err="1" smtClean="0"/>
              <a:t>поверхнею</a:t>
            </a:r>
            <a:r>
              <a:rPr lang="ru-RU" dirty="0" smtClean="0"/>
              <a:t> 17 м. У </a:t>
            </a:r>
            <a:r>
              <a:rPr lang="ru-RU" dirty="0" err="1" smtClean="0"/>
              <a:t>відсіках</a:t>
            </a:r>
            <a:r>
              <a:rPr lang="ru-RU" dirty="0" smtClean="0"/>
              <a:t> судна все </a:t>
            </a:r>
            <a:r>
              <a:rPr lang="ru-RU" dirty="0" err="1" smtClean="0"/>
              <a:t>сконструйовано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розрахунком</a:t>
            </a:r>
            <a:r>
              <a:rPr lang="ru-RU" dirty="0" smtClean="0"/>
              <a:t> на </a:t>
            </a:r>
            <a:r>
              <a:rPr lang="ru-RU" dirty="0" err="1" smtClean="0"/>
              <a:t>зміну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: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 </a:t>
            </a:r>
            <a:r>
              <a:rPr lang="ru-RU" dirty="0" err="1" smtClean="0"/>
              <a:t>дублюється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раковини</a:t>
            </a:r>
            <a:r>
              <a:rPr lang="ru-RU" dirty="0" smtClean="0"/>
              <a:t>, а </a:t>
            </a:r>
            <a:r>
              <a:rPr lang="ru-RU" dirty="0" err="1" smtClean="0"/>
              <a:t>частина</a:t>
            </a:r>
            <a:r>
              <a:rPr lang="ru-RU" dirty="0" smtClean="0"/>
              <a:t> - </a:t>
            </a:r>
            <a:r>
              <a:rPr lang="ru-RU" dirty="0" err="1" smtClean="0"/>
              <a:t>переставляється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ліжка</a:t>
            </a:r>
            <a:r>
              <a:rPr lang="ru-RU" dirty="0" smtClean="0"/>
              <a:t>. Назад в </a:t>
            </a:r>
            <a:r>
              <a:rPr lang="ru-RU" dirty="0" err="1" smtClean="0"/>
              <a:t>горизонтальне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 судно </a:t>
            </a:r>
            <a:r>
              <a:rPr lang="ru-RU" dirty="0" err="1" smtClean="0"/>
              <a:t>повертається</a:t>
            </a:r>
            <a:r>
              <a:rPr lang="ru-RU" dirty="0" smtClean="0"/>
              <a:t> в </a:t>
            </a:r>
            <a:r>
              <a:rPr lang="ru-RU" dirty="0" err="1" smtClean="0"/>
              <a:t>міру</a:t>
            </a:r>
            <a:r>
              <a:rPr lang="ru-RU" dirty="0" smtClean="0"/>
              <a:t> </a:t>
            </a:r>
            <a:r>
              <a:rPr lang="ru-RU" dirty="0" err="1" smtClean="0"/>
              <a:t>витіснення</a:t>
            </a:r>
            <a:r>
              <a:rPr lang="ru-RU" dirty="0" smtClean="0"/>
              <a:t> води </a:t>
            </a:r>
            <a:r>
              <a:rPr lang="ru-RU" dirty="0" err="1" smtClean="0"/>
              <a:t>з</a:t>
            </a:r>
            <a:r>
              <a:rPr lang="ru-RU" dirty="0" smtClean="0"/>
              <a:t> цистерн </a:t>
            </a:r>
            <a:r>
              <a:rPr lang="ru-RU" dirty="0" err="1" smtClean="0"/>
              <a:t>повітрям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високим</a:t>
            </a:r>
            <a:r>
              <a:rPr lang="ru-RU" dirty="0" smtClean="0"/>
              <a:t> </a:t>
            </a:r>
            <a:r>
              <a:rPr lang="ru-RU" dirty="0" err="1" smtClean="0"/>
              <a:t>тиском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718457"/>
            <a:ext cx="10515600" cy="54585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3. </a:t>
            </a:r>
            <a:r>
              <a:rPr lang="ru-RU" b="1" dirty="0" err="1" smtClean="0">
                <a:solidFill>
                  <a:srgbClr val="FF0000"/>
                </a:solidFill>
              </a:rPr>
              <a:t>Мегагруз</a:t>
            </a:r>
            <a:r>
              <a:rPr lang="ru-RU" b="1" dirty="0" smtClean="0">
                <a:solidFill>
                  <a:srgbClr val="FF0000"/>
                </a:solidFill>
              </a:rPr>
              <a:t> на борту: </a:t>
            </a:r>
            <a:r>
              <a:rPr lang="en-US" b="1" dirty="0" smtClean="0">
                <a:solidFill>
                  <a:srgbClr val="FF0000"/>
                </a:solidFill>
              </a:rPr>
              <a:t>Blue Marlin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ru-RU" dirty="0" err="1" smtClean="0"/>
              <a:t>Корабель</a:t>
            </a:r>
            <a:r>
              <a:rPr lang="ru-RU" dirty="0" smtClean="0"/>
              <a:t> </a:t>
            </a:r>
            <a:r>
              <a:rPr lang="en-US" dirty="0" smtClean="0"/>
              <a:t>Blue Marlin </a:t>
            </a:r>
            <a:r>
              <a:rPr lang="ru-RU" dirty="0" err="1" smtClean="0"/>
              <a:t>вражає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своїми</a:t>
            </a:r>
            <a:r>
              <a:rPr lang="ru-RU" dirty="0" smtClean="0"/>
              <a:t> </a:t>
            </a:r>
            <a:r>
              <a:rPr lang="ru-RU" dirty="0" err="1" smtClean="0"/>
              <a:t>розмірами</a:t>
            </a:r>
            <a:r>
              <a:rPr lang="ru-RU" dirty="0" smtClean="0"/>
              <a:t>: 217 </a:t>
            </a:r>
            <a:r>
              <a:rPr lang="ru-RU" dirty="0" err="1" smtClean="0"/>
              <a:t>метрів</a:t>
            </a:r>
            <a:r>
              <a:rPr lang="ru-RU" dirty="0" smtClean="0"/>
              <a:t> в </a:t>
            </a:r>
            <a:r>
              <a:rPr lang="ru-RU" dirty="0" err="1" smtClean="0"/>
              <a:t>довжину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42 - </a:t>
            </a:r>
            <a:r>
              <a:rPr lang="ru-RU" dirty="0" err="1" smtClean="0"/>
              <a:t>завширшки</a:t>
            </a:r>
            <a:r>
              <a:rPr lang="ru-RU" dirty="0" smtClean="0"/>
              <a:t>, </a:t>
            </a:r>
            <a:r>
              <a:rPr lang="ru-RU" dirty="0" err="1" smtClean="0"/>
              <a:t>скільки</a:t>
            </a:r>
            <a:r>
              <a:rPr lang="ru-RU" dirty="0" smtClean="0"/>
              <a:t> </a:t>
            </a:r>
            <a:r>
              <a:rPr lang="ru-RU" dirty="0" err="1" smtClean="0"/>
              <a:t>можливостями</a:t>
            </a:r>
            <a:r>
              <a:rPr lang="ru-RU" dirty="0" smtClean="0"/>
              <a:t>. У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вузька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необхідна</a:t>
            </a:r>
            <a:r>
              <a:rPr lang="ru-RU" dirty="0" smtClean="0"/>
              <a:t> в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випадках</a:t>
            </a:r>
            <a:r>
              <a:rPr lang="ru-RU" dirty="0" smtClean="0"/>
              <a:t> </a:t>
            </a:r>
            <a:r>
              <a:rPr lang="ru-RU" dirty="0" err="1" smtClean="0"/>
              <a:t>спеціалізація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найбільше</a:t>
            </a:r>
            <a:r>
              <a:rPr lang="ru-RU" dirty="0" smtClean="0"/>
              <a:t> в </a:t>
            </a:r>
            <a:r>
              <a:rPr lang="ru-RU" dirty="0" err="1" smtClean="0"/>
              <a:t>світі</a:t>
            </a:r>
            <a:r>
              <a:rPr lang="ru-RU" dirty="0" smtClean="0"/>
              <a:t> </a:t>
            </a:r>
            <a:r>
              <a:rPr lang="ru-RU" dirty="0" err="1" smtClean="0"/>
              <a:t>напівзаглибне</a:t>
            </a:r>
            <a:r>
              <a:rPr lang="ru-RU" dirty="0" smtClean="0"/>
              <a:t> судно для </a:t>
            </a:r>
            <a:r>
              <a:rPr lang="ru-RU" dirty="0" err="1" smtClean="0"/>
              <a:t>перевезення</a:t>
            </a:r>
            <a:r>
              <a:rPr lang="ru-RU" dirty="0" smtClean="0"/>
              <a:t> </a:t>
            </a:r>
            <a:r>
              <a:rPr lang="ru-RU" dirty="0" err="1" smtClean="0"/>
              <a:t>надважких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ультрагабаритних</a:t>
            </a:r>
            <a:r>
              <a:rPr lang="ru-RU" dirty="0" smtClean="0"/>
              <a:t> </a:t>
            </a:r>
            <a:r>
              <a:rPr lang="ru-RU" dirty="0" err="1" smtClean="0"/>
              <a:t>вантажів</a:t>
            </a:r>
            <a:r>
              <a:rPr lang="ru-RU" dirty="0" smtClean="0"/>
              <a:t>, таких як </a:t>
            </a:r>
            <a:r>
              <a:rPr lang="ru-RU" dirty="0" err="1" smtClean="0"/>
              <a:t>причали</a:t>
            </a:r>
            <a:r>
              <a:rPr lang="ru-RU" dirty="0" smtClean="0"/>
              <a:t>, </a:t>
            </a:r>
            <a:r>
              <a:rPr lang="ru-RU" dirty="0" err="1" smtClean="0"/>
              <a:t>підводні</a:t>
            </a:r>
            <a:r>
              <a:rPr lang="ru-RU" dirty="0" smtClean="0"/>
              <a:t> </a:t>
            </a:r>
            <a:r>
              <a:rPr lang="ru-RU" dirty="0" err="1" smtClean="0"/>
              <a:t>човни</a:t>
            </a:r>
            <a:r>
              <a:rPr lang="ru-RU" dirty="0" smtClean="0"/>
              <a:t>, </a:t>
            </a:r>
            <a:r>
              <a:rPr lang="ru-RU" dirty="0" err="1" smtClean="0"/>
              <a:t>нафтові</a:t>
            </a:r>
            <a:r>
              <a:rPr lang="ru-RU" dirty="0" smtClean="0"/>
              <a:t> </a:t>
            </a:r>
            <a:r>
              <a:rPr lang="ru-RU" dirty="0" err="1" smtClean="0"/>
              <a:t>платформи</a:t>
            </a:r>
            <a:r>
              <a:rPr lang="ru-RU" dirty="0" smtClean="0"/>
              <a:t>, </a:t>
            </a:r>
            <a:r>
              <a:rPr lang="ru-RU" dirty="0" err="1" smtClean="0"/>
              <a:t>пошкоджені</a:t>
            </a:r>
            <a:r>
              <a:rPr lang="ru-RU" dirty="0" smtClean="0"/>
              <a:t> </a:t>
            </a:r>
            <a:r>
              <a:rPr lang="ru-RU" dirty="0" err="1" smtClean="0"/>
              <a:t>морські</a:t>
            </a:r>
            <a:r>
              <a:rPr lang="ru-RU" dirty="0" smtClean="0"/>
              <a:t> судна та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нестандартні</a:t>
            </a:r>
            <a:r>
              <a:rPr lang="ru-RU" dirty="0" smtClean="0"/>
              <a:t> </a:t>
            </a:r>
            <a:r>
              <a:rPr lang="ru-RU" dirty="0" err="1" smtClean="0"/>
              <a:t>механізми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установки.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Людмила\Desktop\0485cf1a-e21d-4d9a-80f1-e0166b090dd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4303" y="506275"/>
            <a:ext cx="7081901" cy="50585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578855" y="5700151"/>
            <a:ext cx="12955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Blue Marlin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исная тема">
  <a:themeElements>
    <a:clrScheme name="Офис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исная">
      <a:majorFont>
        <a:latin typeface="Calibri Light"/>
        <a:ea typeface=""/>
        <a:cs typeface=""/>
        <a:font script="Arab" typeface="Times New Roman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Times New Roman"/>
        <a:font script="Knda" typeface="Tunga"/>
        <a:font script="Khmr" typeface="MoolBoran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Angsan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 Light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 Light"/>
        <a:font script="Olck" typeface="Nirmala UI"/>
        <a:font script="Lisu" typeface="Segoe UI"/>
        <a:font script="Sora" typeface="Nirmala UI"/>
      </a:majorFont>
      <a:minorFont>
        <a:latin typeface="Calibri"/>
        <a:ea typeface=""/>
        <a:cs typeface=""/>
        <a:font script="Arab" typeface="Arial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Arial"/>
        <a:font script="Knda" typeface="Tunga"/>
        <a:font script="Khmr" typeface="DaunPenh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Cordi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"/>
        <a:font script="Olck" typeface="Nirmala UI"/>
        <a:font script="Lisu" typeface="Segoe UI"/>
        <a:font script="Sora" typeface="Nirmala UI"/>
      </a:minorFont>
    </a:fontScheme>
    <a:fmtScheme name="Офис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Notes Theme">
  <a:themeElements>
    <a:clrScheme name="Office Notes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Notes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Notes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9525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>
          <a:solidFill>
            <a:schemeClr val="phClr"/>
          </a:solidFill>
          <a:prstDash val="solid"/>
        </a:ln>
        <a:ln w="38100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</TotalTime>
  <Words>565</Words>
  <Application>Microsoft Office PowerPoint</Application>
  <PresentationFormat>Произвольный</PresentationFormat>
  <Paragraphs>36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Офисная тема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Дякую за увагу!</vt:lpstr>
    </vt:vector>
  </TitlesOfParts>
  <Company>Mobile 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Людмила</cp:lastModifiedBy>
  <cp:revision>76</cp:revision>
  <dcterms:created xsi:type="dcterms:W3CDTF">2020-05-07T09:46:48Z</dcterms:created>
  <dcterms:modified xsi:type="dcterms:W3CDTF">2022-12-13T09:29:37Z</dcterms:modified>
</cp:coreProperties>
</file>