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294" r:id="rId11"/>
    <p:sldId id="31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6" y="365125"/>
            <a:ext cx="9903823" cy="849721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https://mil.in.ua/uk/news/ssha-peredaly-vms-ukrayiny-84-chovny/</a:t>
            </a:r>
            <a:endParaRPr lang="uk-UA" dirty="0" smtClean="0"/>
          </a:p>
          <a:p>
            <a:r>
              <a:rPr lang="en-US" dirty="0" smtClean="0"/>
              <a:t>http://www.defpol.org.ua/index.php/2011-07-25-15-56-32/71-ssha-peredaly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Содержимое 3" descr="ac2f532ccbc67c23e90e5aa531f5476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943" y="1358536"/>
            <a:ext cx="7539002" cy="5026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НАДУВНІ ЧОВНИ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Willard Sea Force 730 </a:t>
            </a:r>
            <a:r>
              <a:rPr lang="en-US" b="1" dirty="0" err="1" smtClean="0">
                <a:solidFill>
                  <a:srgbClr val="FF0000"/>
                </a:solidFill>
              </a:rPr>
              <a:t>та</a:t>
            </a:r>
            <a:r>
              <a:rPr lang="en-US" b="1" dirty="0" smtClean="0">
                <a:solidFill>
                  <a:srgbClr val="FF0000"/>
                </a:solidFill>
              </a:rPr>
              <a:t> Sea Force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orski-pihotyntsi-na-shvydkisnomu-chovni-Willard-Sea-Force-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5690" y="1825625"/>
            <a:ext cx="6720619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r>
              <a:rPr lang="ru-RU" dirty="0" err="1" smtClean="0"/>
              <a:t>Ціна</a:t>
            </a:r>
            <a:r>
              <a:rPr lang="ru-RU" dirty="0" smtClean="0"/>
              <a:t> одного 11-ти метрового </a:t>
            </a:r>
            <a:r>
              <a:rPr lang="ru-RU" dirty="0" err="1" smtClean="0"/>
              <a:t>човна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850 тис </a:t>
            </a:r>
            <a:r>
              <a:rPr lang="ru-RU" dirty="0" err="1" smtClean="0"/>
              <a:t>доларів</a:t>
            </a:r>
            <a:r>
              <a:rPr lang="ru-RU" dirty="0" smtClean="0"/>
              <a:t>, а 7-ми метрового в </a:t>
            </a:r>
            <a:r>
              <a:rPr lang="ru-RU" dirty="0" err="1" smtClean="0"/>
              <a:t>районі</a:t>
            </a:r>
            <a:r>
              <a:rPr lang="ru-RU" dirty="0" smtClean="0"/>
              <a:t> 350 тис </a:t>
            </a:r>
            <a:r>
              <a:rPr lang="ru-RU" dirty="0" err="1" smtClean="0"/>
              <a:t>доларів</a:t>
            </a:r>
            <a:r>
              <a:rPr lang="ru-RU" dirty="0" smtClean="0"/>
              <a:t> (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комплектації</a:t>
            </a:r>
            <a:r>
              <a:rPr lang="ru-RU" dirty="0" smtClean="0"/>
              <a:t> та умов контракту).</a:t>
            </a:r>
          </a:p>
          <a:p>
            <a:endParaRPr lang="ru-RU" dirty="0"/>
          </a:p>
        </p:txBody>
      </p:sp>
      <p:pic>
        <p:nvPicPr>
          <p:cNvPr id="6" name="Содержимое 3" descr="Katery-Willard-Sea-Force-730-ta-Sea-Force-11M-1536x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217" y="1812564"/>
            <a:ext cx="5567045" cy="41571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8756" y="6151431"/>
            <a:ext cx="456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en-US" dirty="0" smtClean="0"/>
              <a:t>Willard Sea Force 730 </a:t>
            </a:r>
            <a:r>
              <a:rPr lang="ru-RU" dirty="0" smtClean="0"/>
              <a:t>та </a:t>
            </a:r>
            <a:r>
              <a:rPr lang="en-US" dirty="0" smtClean="0"/>
              <a:t>Sea Force 11M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79269"/>
            <a:ext cx="10565674" cy="5799908"/>
          </a:xfrm>
        </p:spPr>
        <p:txBody>
          <a:bodyPr/>
          <a:lstStyle/>
          <a:p>
            <a:pPr algn="just"/>
            <a:r>
              <a:rPr lang="ru-RU" dirty="0" smtClean="0"/>
              <a:t>11 </a:t>
            </a:r>
            <a:r>
              <a:rPr lang="ru-RU" dirty="0" err="1" smtClean="0"/>
              <a:t>метрові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оснащені</a:t>
            </a:r>
            <a:r>
              <a:rPr lang="ru-RU" dirty="0" smtClean="0"/>
              <a:t> </a:t>
            </a:r>
            <a:r>
              <a:rPr lang="ru-RU" dirty="0" err="1" smtClean="0"/>
              <a:t>двигунами</a:t>
            </a:r>
            <a:r>
              <a:rPr lang="ru-RU" dirty="0" smtClean="0"/>
              <a:t> </a:t>
            </a:r>
            <a:r>
              <a:rPr lang="en-US" dirty="0" smtClean="0"/>
              <a:t>Cummins QSB 5.9 </a:t>
            </a:r>
            <a:r>
              <a:rPr lang="ru-RU" dirty="0" err="1" smtClean="0"/>
              <a:t>потужністю</a:t>
            </a:r>
            <a:r>
              <a:rPr lang="ru-RU" dirty="0" smtClean="0"/>
              <a:t> 380 </a:t>
            </a:r>
            <a:r>
              <a:rPr lang="ru-RU" dirty="0" err="1" smtClean="0"/>
              <a:t>кінських</a:t>
            </a:r>
            <a:r>
              <a:rPr lang="ru-RU" dirty="0" smtClean="0"/>
              <a:t> сил та водометами </a:t>
            </a:r>
            <a:r>
              <a:rPr lang="en-US" dirty="0" smtClean="0"/>
              <a:t>Hamilton HJ292, 7 </a:t>
            </a:r>
            <a:r>
              <a:rPr lang="ru-RU" dirty="0" err="1" smtClean="0"/>
              <a:t>метрові</a:t>
            </a:r>
            <a:r>
              <a:rPr lang="ru-RU" dirty="0" smtClean="0"/>
              <a:t> </a:t>
            </a:r>
            <a:r>
              <a:rPr lang="en-US" dirty="0" smtClean="0"/>
              <a:t>Cummins QSB 5.9 </a:t>
            </a:r>
            <a:r>
              <a:rPr lang="ru-RU" dirty="0" smtClean="0"/>
              <a:t>та </a:t>
            </a:r>
            <a:r>
              <a:rPr lang="ru-RU" dirty="0" err="1" smtClean="0"/>
              <a:t>поворотно-відкидними</a:t>
            </a:r>
            <a:r>
              <a:rPr lang="ru-RU" dirty="0" smtClean="0"/>
              <a:t> колонками </a:t>
            </a:r>
            <a:r>
              <a:rPr lang="en-US" dirty="0" err="1" smtClean="0"/>
              <a:t>Mercruiser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Содержимое 3" descr="SHvydkisnyj-kater-Sea-Force-11M-1536x1030.jpg"/>
          <p:cNvPicPr>
            <a:picLocks noChangeAspect="1"/>
          </p:cNvPicPr>
          <p:nvPr/>
        </p:nvPicPr>
        <p:blipFill>
          <a:blip r:embed="rId2" cstate="print"/>
          <a:srcRect r="-2609" b="20373"/>
          <a:stretch>
            <a:fillRect/>
          </a:stretch>
        </p:blipFill>
        <p:spPr>
          <a:xfrm>
            <a:off x="2995200" y="1956254"/>
            <a:ext cx="7310916" cy="3804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8171" y="5865222"/>
            <a:ext cx="9640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США передали ВМС </a:t>
            </a:r>
            <a:r>
              <a:rPr lang="ru-RU" dirty="0" err="1" smtClean="0"/>
              <a:t>України</a:t>
            </a:r>
            <a:r>
              <a:rPr lang="ru-RU" dirty="0" smtClean="0"/>
              <a:t> 84 </a:t>
            </a:r>
            <a:r>
              <a:rPr lang="ru-RU" dirty="0" err="1" smtClean="0"/>
              <a:t>човни</a:t>
            </a:r>
            <a:r>
              <a:rPr lang="ru-RU" dirty="0" smtClean="0"/>
              <a:t>. </a:t>
            </a:r>
            <a:r>
              <a:rPr lang="ru-RU" dirty="0" err="1" smtClean="0"/>
              <a:t>Швидкісний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11M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r>
              <a:rPr lang="ru-RU" dirty="0" err="1" smtClean="0"/>
              <a:t>Willard</a:t>
            </a:r>
            <a:r>
              <a:rPr lang="ru-RU" dirty="0" smtClean="0"/>
              <a:t>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730 </a:t>
            </a:r>
            <a:r>
              <a:rPr lang="ru-RU" dirty="0" err="1" smtClean="0"/>
              <a:t>бере</a:t>
            </a:r>
            <a:r>
              <a:rPr lang="ru-RU" dirty="0" smtClean="0"/>
              <a:t> на борт до 18 </a:t>
            </a:r>
            <a:r>
              <a:rPr lang="ru-RU" dirty="0" err="1" smtClean="0"/>
              <a:t>осіб</a:t>
            </a:r>
            <a:r>
              <a:rPr lang="ru-RU" dirty="0" smtClean="0"/>
              <a:t>, а </a:t>
            </a:r>
            <a:r>
              <a:rPr lang="ru-RU" dirty="0" err="1" smtClean="0"/>
              <a:t>Sea</a:t>
            </a:r>
            <a:r>
              <a:rPr lang="ru-RU" dirty="0" smtClean="0"/>
              <a:t> </a:t>
            </a:r>
            <a:r>
              <a:rPr lang="ru-RU" dirty="0" err="1" smtClean="0"/>
              <a:t>Force</a:t>
            </a:r>
            <a:r>
              <a:rPr lang="ru-RU" dirty="0" smtClean="0"/>
              <a:t> 11M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перевозити</a:t>
            </a:r>
            <a:r>
              <a:rPr lang="ru-RU" dirty="0" smtClean="0"/>
              <a:t> до 26 </a:t>
            </a:r>
            <a:r>
              <a:rPr lang="ru-RU" dirty="0" err="1" smtClean="0"/>
              <a:t>бійців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комплектації</a:t>
            </a:r>
            <a:r>
              <a:rPr lang="ru-RU" dirty="0" smtClean="0"/>
              <a:t> тих </a:t>
            </a:r>
            <a:r>
              <a:rPr lang="ru-RU" dirty="0" err="1" smtClean="0"/>
              <a:t>човнів</a:t>
            </a:r>
            <a:r>
              <a:rPr lang="ru-RU" dirty="0" smtClean="0"/>
              <a:t> </a:t>
            </a:r>
            <a:r>
              <a:rPr lang="ru-RU" dirty="0" err="1" smtClean="0"/>
              <a:t>навігаційна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en-US" dirty="0" err="1" smtClean="0"/>
              <a:t>Furuno</a:t>
            </a:r>
            <a:r>
              <a:rPr lang="en-US" dirty="0" smtClean="0"/>
              <a:t>, </a:t>
            </a:r>
            <a:r>
              <a:rPr lang="ru-RU" dirty="0" err="1" smtClean="0"/>
              <a:t>наявний</a:t>
            </a:r>
            <a:r>
              <a:rPr lang="ru-RU" dirty="0" smtClean="0"/>
              <a:t> станок </a:t>
            </a:r>
            <a:r>
              <a:rPr lang="ru-RU" dirty="0" err="1" smtClean="0"/>
              <a:t>під</a:t>
            </a:r>
            <a:r>
              <a:rPr lang="ru-RU" dirty="0" smtClean="0"/>
              <a:t> 7,62-мм </a:t>
            </a:r>
            <a:r>
              <a:rPr lang="ru-RU" dirty="0" err="1" smtClean="0"/>
              <a:t>кулемет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жорстким</a:t>
            </a:r>
            <a:r>
              <a:rPr lang="ru-RU" dirty="0" smtClean="0"/>
              <a:t> дном, </a:t>
            </a:r>
            <a:r>
              <a:rPr lang="ru-RU" dirty="0" err="1" smtClean="0"/>
              <a:t>відносяться</a:t>
            </a:r>
            <a:r>
              <a:rPr lang="ru-RU" dirty="0" smtClean="0"/>
              <a:t> до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en-US" dirty="0" smtClean="0"/>
              <a:t>RIB (</a:t>
            </a:r>
            <a:r>
              <a:rPr lang="ru-RU" dirty="0" smtClean="0"/>
              <a:t>англ. </a:t>
            </a:r>
            <a:r>
              <a:rPr lang="en-US" dirty="0" smtClean="0"/>
              <a:t>Rigged Inflatable Boats) </a:t>
            </a:r>
            <a:r>
              <a:rPr lang="ru-RU" dirty="0" smtClean="0"/>
              <a:t>та </a:t>
            </a:r>
            <a:r>
              <a:rPr lang="en-US" dirty="0" smtClean="0"/>
              <a:t>RHIB (</a:t>
            </a:r>
            <a:r>
              <a:rPr lang="ru-RU" dirty="0" err="1" smtClean="0"/>
              <a:t>від</a:t>
            </a:r>
            <a:r>
              <a:rPr lang="ru-RU" dirty="0" smtClean="0"/>
              <a:t> англ. </a:t>
            </a:r>
            <a:r>
              <a:rPr lang="en-US" dirty="0" smtClean="0"/>
              <a:t>rigid-hulled inflatable boat) </a:t>
            </a:r>
            <a:r>
              <a:rPr lang="ru-RU" dirty="0" err="1" smtClean="0"/>
              <a:t>виготовлені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алюмінію</a:t>
            </a:r>
            <a:r>
              <a:rPr lang="ru-RU" dirty="0" smtClean="0"/>
              <a:t> та </a:t>
            </a:r>
            <a:r>
              <a:rPr lang="ru-RU" dirty="0" err="1" smtClean="0"/>
              <a:t>поліуретанового</a:t>
            </a:r>
            <a:r>
              <a:rPr lang="ru-RU" dirty="0" smtClean="0"/>
              <a:t> нейлону.</a:t>
            </a:r>
          </a:p>
          <a:p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прийняті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ЗСУ, </a:t>
            </a:r>
            <a:r>
              <a:rPr lang="en-US" dirty="0" smtClean="0"/>
              <a:t>Willard SF-730 </a:t>
            </a:r>
            <a:r>
              <a:rPr lang="ru-RU" dirty="0" err="1" smtClean="0"/>
              <a:t>ще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Наказу </a:t>
            </a:r>
            <a:r>
              <a:rPr lang="ru-RU" dirty="0" err="1" smtClean="0"/>
              <a:t>Міністра</a:t>
            </a:r>
            <a:r>
              <a:rPr lang="ru-RU" dirty="0" smtClean="0"/>
              <a:t> оборони </a:t>
            </a:r>
            <a:r>
              <a:rPr lang="ru-RU" dirty="0" err="1" smtClean="0"/>
              <a:t>України</a:t>
            </a:r>
            <a:r>
              <a:rPr lang="ru-RU" dirty="0" smtClean="0"/>
              <a:t> № 573 </a:t>
            </a:r>
            <a:r>
              <a:rPr lang="ru-RU" dirty="0" err="1" smtClean="0"/>
              <a:t>від</a:t>
            </a:r>
            <a:r>
              <a:rPr lang="ru-RU" dirty="0" smtClean="0"/>
              <a:t> 16 </a:t>
            </a:r>
            <a:r>
              <a:rPr lang="ru-RU" dirty="0" err="1" smtClean="0"/>
              <a:t>вересня</a:t>
            </a:r>
            <a:r>
              <a:rPr lang="ru-RU" dirty="0" smtClean="0"/>
              <a:t> 2011 року «Про </a:t>
            </a:r>
            <a:r>
              <a:rPr lang="ru-RU" dirty="0" err="1" smtClean="0"/>
              <a:t>прийняття</a:t>
            </a:r>
            <a:r>
              <a:rPr lang="ru-RU" dirty="0" smtClean="0"/>
              <a:t> на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 шлюпок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жорстким</a:t>
            </a:r>
            <a:r>
              <a:rPr lang="ru-RU" dirty="0" smtClean="0"/>
              <a:t> корпусом та </a:t>
            </a:r>
            <a:r>
              <a:rPr lang="ru-RU" dirty="0" err="1" smtClean="0"/>
              <a:t>надувними</a:t>
            </a:r>
            <a:r>
              <a:rPr lang="ru-RU" dirty="0" smtClean="0"/>
              <a:t> бортами </a:t>
            </a:r>
            <a:r>
              <a:rPr lang="en-US" dirty="0" smtClean="0"/>
              <a:t>Willard SF-540 </a:t>
            </a:r>
            <a:r>
              <a:rPr lang="ru-RU" dirty="0" smtClean="0"/>
              <a:t>та </a:t>
            </a:r>
            <a:r>
              <a:rPr lang="en-US" dirty="0" smtClean="0"/>
              <a:t>Willard SF-730».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obrazhennya_2020-12-14_1810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892" y="543990"/>
            <a:ext cx="7469445" cy="5397841"/>
          </a:xfrm>
        </p:spPr>
      </p:pic>
      <p:sp>
        <p:nvSpPr>
          <p:cNvPr id="5" name="Прямоугольник 4"/>
          <p:cNvSpPr/>
          <p:nvPr/>
        </p:nvSpPr>
        <p:spPr>
          <a:xfrm>
            <a:off x="1463039" y="5914349"/>
            <a:ext cx="944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11 </a:t>
            </a:r>
            <a:r>
              <a:rPr lang="ru-RU" dirty="0" err="1" smtClean="0"/>
              <a:t>метровий</a:t>
            </a:r>
            <a:r>
              <a:rPr lang="ru-RU" dirty="0" smtClean="0"/>
              <a:t> </a:t>
            </a:r>
            <a:r>
              <a:rPr lang="ru-RU" dirty="0" err="1" smtClean="0"/>
              <a:t>швидкісний</a:t>
            </a:r>
            <a:r>
              <a:rPr lang="ru-RU" dirty="0" smtClean="0"/>
              <a:t> катер типу </a:t>
            </a:r>
            <a:r>
              <a:rPr lang="en-US" dirty="0" smtClean="0"/>
              <a:t>RHIB USMI Naval Special Warfare ( NSW )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доставки у </a:t>
            </a:r>
            <a:r>
              <a:rPr lang="ru-RU" dirty="0" err="1" smtClean="0"/>
              <a:t>морі</a:t>
            </a:r>
            <a:r>
              <a:rPr lang="ru-RU" dirty="0" smtClean="0"/>
              <a:t> майна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оглядових</a:t>
            </a:r>
            <a:r>
              <a:rPr lang="ru-RU" dirty="0" smtClean="0"/>
              <a:t> команд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суден та </a:t>
            </a:r>
            <a:r>
              <a:rPr lang="ru-RU" dirty="0" err="1" smtClean="0"/>
              <a:t>підрозділів</a:t>
            </a:r>
            <a:r>
              <a:rPr lang="ru-RU" dirty="0" smtClean="0"/>
              <a:t> </a:t>
            </a:r>
            <a:r>
              <a:rPr lang="ru-RU" dirty="0" err="1" smtClean="0"/>
              <a:t>спецпризначення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як </a:t>
            </a:r>
            <a:r>
              <a:rPr lang="ru-RU" dirty="0" err="1" smtClean="0"/>
              <a:t>аварійно-рятувального</a:t>
            </a:r>
            <a:r>
              <a:rPr lang="ru-RU" dirty="0" smtClean="0"/>
              <a:t> та рейдового </a:t>
            </a:r>
            <a:r>
              <a:rPr lang="ru-RU" dirty="0" err="1" smtClean="0"/>
              <a:t>плавзасобу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у </a:t>
            </a:r>
            <a:r>
              <a:rPr lang="ru-RU" dirty="0" err="1" smtClean="0"/>
              <a:t>прибережній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моря.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2833" y="2561415"/>
            <a:ext cx="6070559" cy="40596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/>
          <a:lstStyle/>
          <a:p>
            <a:r>
              <a:rPr lang="en-US" b="1" dirty="0" smtClean="0"/>
              <a:t>SEA FORCE</a:t>
            </a:r>
            <a:r>
              <a:rPr lang="en-US" b="1" baseline="30000" dirty="0" smtClean="0"/>
              <a:t>®</a:t>
            </a:r>
            <a:r>
              <a:rPr lang="en-US" b="1" dirty="0" smtClean="0"/>
              <a:t> 730 </a:t>
            </a:r>
          </a:p>
          <a:p>
            <a:r>
              <a:rPr lang="uk-UA" dirty="0" smtClean="0"/>
              <a:t>Загальна довжина *: 7,24 м / 23 ’9”</a:t>
            </a:r>
          </a:p>
          <a:p>
            <a:r>
              <a:rPr lang="uk-UA" dirty="0" smtClean="0"/>
              <a:t> Загальний промінь: 2,70 м / 9 '0</a:t>
            </a:r>
          </a:p>
          <a:p>
            <a:r>
              <a:rPr lang="uk-UA" dirty="0" smtClean="0"/>
              <a:t> Макс. Кінська сила: 300</a:t>
            </a:r>
          </a:p>
          <a:p>
            <a:r>
              <a:rPr lang="uk-UA" dirty="0" smtClean="0"/>
              <a:t> Місткість: до 10 осіб </a:t>
            </a:r>
          </a:p>
          <a:p>
            <a:r>
              <a:rPr lang="uk-UA" dirty="0" smtClean="0"/>
              <a:t>Конструкція: Склопластик або алюміній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Picture 2" descr="C:\Users\Виталий\Desktop\c0fd4083aa3aedfd9077f6083523b75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986" y="2743200"/>
            <a:ext cx="4705454" cy="3136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Виталий\Desktop\bac4de8219f0a1fa1cf9983eff8e2d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69" y="3048000"/>
            <a:ext cx="5715000" cy="3810000"/>
          </a:xfrm>
          <a:prstGeom prst="rect">
            <a:avLst/>
          </a:prstGeom>
          <a:noFill/>
        </p:spPr>
      </p:pic>
      <p:pic>
        <p:nvPicPr>
          <p:cNvPr id="32771" name="Picture 3" descr="C:\Users\Виталий\Desktop\8e1f1889d969551583490f3d2997280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146" y="0"/>
            <a:ext cx="5715000" cy="3810000"/>
          </a:xfrm>
          <a:prstGeom prst="rect">
            <a:avLst/>
          </a:prstGeom>
          <a:noFill/>
        </p:spPr>
      </p:pic>
      <p:pic>
        <p:nvPicPr>
          <p:cNvPr id="32772" name="Picture 4" descr="C:\Users\Виталий\Desktop\a7972f5164d5ff39c15b7edc7b7f67b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083" y="3048000"/>
            <a:ext cx="5715000" cy="3810000"/>
          </a:xfrm>
          <a:prstGeom prst="rect">
            <a:avLst/>
          </a:prstGeom>
          <a:noFill/>
        </p:spPr>
      </p:pic>
      <p:pic>
        <p:nvPicPr>
          <p:cNvPr id="32773" name="Picture 5" descr="C:\Users\Виталий\Desktop\a7b924c0b2203c9d1d9c58ecea9f5d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95" y="-23513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313</Words>
  <Application>Microsoft Office PowerPoint</Application>
  <PresentationFormat>Произвольный</PresentationFormat>
  <Paragraphs>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  судномодельний гурток НВК  презентує заняття основного рівня  </vt:lpstr>
      <vt:lpstr>НАДУВНІ ЧОВНИ  Willard Sea Force 730 та Sea Force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інформації:</vt:lpstr>
      <vt:lpstr>Дякую за увагу! 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2020-04-22T13:01:29Z</dcterms:created>
  <dcterms:modified xsi:type="dcterms:W3CDTF">2023-03-14T10:46:26Z</dcterms:modified>
</cp:coreProperties>
</file>