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98" r:id="rId4"/>
    <p:sldId id="299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302" r:id="rId13"/>
    <p:sldId id="303" r:id="rId14"/>
    <p:sldId id="294" r:id="rId15"/>
    <p:sldId id="28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4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6F3AAFD-7923-401F-8916-B33B2F2271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 dirty="0"/>
          </a:p>
          <a:p>
            <a:endParaRPr lang="uk-UA" altLang="en-US" dirty="0"/>
          </a:p>
          <a:p>
            <a:r>
              <a:rPr lang="uk-UA" altLang="en-US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 </a:t>
            </a:r>
          </a:p>
          <a:p>
            <a:endParaRPr lang="uk-UA" altLang="en-US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Виталий\Desktop\Nimetskyj-imperskyj-torpednyj-kater-SM-V1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062" y="483326"/>
            <a:ext cx="8530818" cy="53436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21039" y="5961408"/>
            <a:ext cx="5028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імперський</a:t>
            </a:r>
            <a:r>
              <a:rPr lang="ru-RU" dirty="0" smtClean="0"/>
              <a:t> </a:t>
            </a:r>
            <a:r>
              <a:rPr lang="ru-RU" dirty="0" err="1" smtClean="0"/>
              <a:t>торпедний</a:t>
            </a:r>
            <a:r>
              <a:rPr lang="ru-RU" dirty="0" smtClean="0"/>
              <a:t> катер SM V188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Торпедні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створювалися</a:t>
            </a:r>
            <a:r>
              <a:rPr lang="ru-RU" dirty="0" smtClean="0"/>
              <a:t> як недорога </a:t>
            </a:r>
            <a:r>
              <a:rPr lang="ru-RU" dirty="0" err="1" smtClean="0"/>
              <a:t>противага</a:t>
            </a:r>
            <a:r>
              <a:rPr lang="ru-RU" dirty="0" smtClean="0"/>
              <a:t> великим кораблям противника. В </a:t>
            </a:r>
            <a:r>
              <a:rPr lang="ru-RU" dirty="0" err="1" smtClean="0"/>
              <a:t>морському</a:t>
            </a:r>
            <a:r>
              <a:rPr lang="ru-RU" dirty="0" smtClean="0"/>
              <a:t> бою вони </a:t>
            </a:r>
            <a:r>
              <a:rPr lang="ru-RU" dirty="0" err="1" smtClean="0"/>
              <a:t>покладалися</a:t>
            </a:r>
            <a:r>
              <a:rPr lang="ru-RU" dirty="0" smtClean="0"/>
              <a:t> на </a:t>
            </a:r>
            <a:r>
              <a:rPr lang="ru-RU" dirty="0" err="1" smtClean="0"/>
              <a:t>чисельність</a:t>
            </a:r>
            <a:r>
              <a:rPr lang="ru-RU" dirty="0" smtClean="0"/>
              <a:t>, </a:t>
            </a:r>
            <a:r>
              <a:rPr lang="ru-RU" dirty="0" err="1" smtClean="0"/>
              <a:t>швидкість</a:t>
            </a:r>
            <a:r>
              <a:rPr lang="ru-RU" dirty="0" smtClean="0"/>
              <a:t> та </a:t>
            </a:r>
            <a:r>
              <a:rPr lang="ru-RU" dirty="0" err="1" smtClean="0"/>
              <a:t>маневреність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Діючи</a:t>
            </a:r>
            <a:r>
              <a:rPr lang="ru-RU" dirty="0" smtClean="0"/>
              <a:t> </a:t>
            </a:r>
            <a:r>
              <a:rPr lang="ru-RU" dirty="0" err="1" smtClean="0"/>
              <a:t>роєм</a:t>
            </a:r>
            <a:r>
              <a:rPr lang="ru-RU" dirty="0" smtClean="0"/>
              <a:t> вони могли </a:t>
            </a:r>
            <a:r>
              <a:rPr lang="ru-RU" dirty="0" err="1" smtClean="0"/>
              <a:t>вражати</a:t>
            </a:r>
            <a:r>
              <a:rPr lang="ru-RU" dirty="0" smtClean="0"/>
              <a:t> </a:t>
            </a:r>
            <a:r>
              <a:rPr lang="ru-RU" dirty="0" err="1" smtClean="0"/>
              <a:t>смертоносними</a:t>
            </a:r>
            <a:r>
              <a:rPr lang="ru-RU" dirty="0" smtClean="0"/>
              <a:t> торпедами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до </a:t>
            </a:r>
            <a:r>
              <a:rPr lang="ru-RU" dirty="0" err="1" smtClean="0"/>
              <a:t>лінкорів</a:t>
            </a:r>
            <a:r>
              <a:rPr lang="ru-RU" dirty="0" smtClean="0"/>
              <a:t> </a:t>
            </a:r>
            <a:r>
              <a:rPr lang="ru-RU" dirty="0" err="1" smtClean="0"/>
              <a:t>включно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серйозну</a:t>
            </a:r>
            <a:r>
              <a:rPr lang="ru-RU" dirty="0" smtClean="0"/>
              <a:t> </a:t>
            </a:r>
            <a:r>
              <a:rPr lang="ru-RU" dirty="0" err="1" smtClean="0"/>
              <a:t>стурбованість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 Для </a:t>
            </a:r>
            <a:r>
              <a:rPr lang="ru-RU" dirty="0" err="1" smtClean="0"/>
              <a:t>відбиття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атак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почали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батареї</a:t>
            </a:r>
            <a:r>
              <a:rPr lang="ru-RU" dirty="0" smtClean="0"/>
              <a:t> </a:t>
            </a:r>
            <a:r>
              <a:rPr lang="ru-RU" dirty="0" err="1" smtClean="0"/>
              <a:t>швидкострільної</a:t>
            </a:r>
            <a:r>
              <a:rPr lang="ru-RU" dirty="0" smtClean="0"/>
              <a:t> </a:t>
            </a:r>
            <a:r>
              <a:rPr lang="ru-RU" dirty="0" err="1" smtClean="0"/>
              <a:t>артилерії</a:t>
            </a:r>
            <a:r>
              <a:rPr lang="ru-RU" dirty="0" smtClean="0"/>
              <a:t>. Але,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допомагало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есмінці</a:t>
            </a:r>
            <a:r>
              <a:rPr lang="ru-RU" dirty="0" smtClean="0"/>
              <a:t> взяли на себе </a:t>
            </a:r>
            <a:r>
              <a:rPr lang="ru-RU" dirty="0" err="1" smtClean="0"/>
              <a:t>місію</a:t>
            </a:r>
            <a:r>
              <a:rPr lang="ru-RU" dirty="0" smtClean="0"/>
              <a:t> перехвату атак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москітів</a:t>
            </a:r>
            <a:r>
              <a:rPr lang="ru-RU" dirty="0" smtClean="0"/>
              <a:t> на </a:t>
            </a:r>
            <a:r>
              <a:rPr lang="ru-RU" dirty="0" err="1" smtClean="0"/>
              <a:t>безпечній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лінійних</a:t>
            </a:r>
            <a:r>
              <a:rPr lang="ru-RU" dirty="0" smtClean="0"/>
              <a:t> сил флоту.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86" y="365126"/>
            <a:ext cx="10047514" cy="90197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Москітний флот України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Концепцію</a:t>
            </a:r>
            <a:r>
              <a:rPr lang="ru-RU" dirty="0" smtClean="0"/>
              <a:t> «</a:t>
            </a:r>
            <a:r>
              <a:rPr lang="ru-RU" dirty="0" err="1" smtClean="0"/>
              <a:t>москітного</a:t>
            </a:r>
            <a:r>
              <a:rPr lang="ru-RU" dirty="0" smtClean="0"/>
              <a:t> флоту» 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з</a:t>
            </a:r>
            <a:r>
              <a:rPr lang="ru-RU" dirty="0" smtClean="0"/>
              <a:t> себе </a:t>
            </a:r>
            <a:r>
              <a:rPr lang="ru-RU" dirty="0" err="1" smtClean="0"/>
              <a:t>представляє</a:t>
            </a:r>
            <a:r>
              <a:rPr lang="ru-RU" dirty="0" smtClean="0"/>
              <a:t> та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мінус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плюси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МБАКи</a:t>
            </a:r>
            <a:r>
              <a:rPr lang="ru-RU" dirty="0" smtClean="0"/>
              <a:t> (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броньовані</a:t>
            </a:r>
            <a:r>
              <a:rPr lang="ru-RU" dirty="0" smtClean="0"/>
              <a:t> </a:t>
            </a:r>
            <a:r>
              <a:rPr lang="ru-RU" dirty="0" err="1" smtClean="0"/>
              <a:t>артилерійські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) «</a:t>
            </a:r>
            <a:r>
              <a:rPr lang="ru-RU" dirty="0" err="1" smtClean="0"/>
              <a:t>москітами</a:t>
            </a:r>
            <a:r>
              <a:rPr lang="ru-RU" dirty="0" smtClean="0"/>
              <a:t>»?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та </a:t>
            </a:r>
            <a:r>
              <a:rPr lang="ru-RU" dirty="0" err="1" smtClean="0"/>
              <a:t>кораблі</a:t>
            </a:r>
            <a:r>
              <a:rPr lang="ru-RU" dirty="0" smtClean="0"/>
              <a:t> ВМС ЗС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отримають</a:t>
            </a:r>
            <a:r>
              <a:rPr lang="ru-RU" dirty="0" smtClean="0"/>
              <a:t> </a:t>
            </a:r>
            <a:r>
              <a:rPr lang="ru-RU" dirty="0" err="1" smtClean="0"/>
              <a:t>найближчим</a:t>
            </a:r>
            <a:r>
              <a:rPr lang="ru-RU" dirty="0" smtClean="0"/>
              <a:t> часом?</a:t>
            </a:r>
          </a:p>
          <a:p>
            <a:pPr>
              <a:buNone/>
            </a:pPr>
            <a:r>
              <a:rPr lang="ru-RU" dirty="0" smtClean="0"/>
              <a:t>Про все </a:t>
            </a:r>
            <a:r>
              <a:rPr lang="ru-RU" dirty="0" err="1" smtClean="0"/>
              <a:t>це</a:t>
            </a:r>
            <a:r>
              <a:rPr lang="ru-RU" dirty="0" smtClean="0"/>
              <a:t> у </a:t>
            </a:r>
            <a:r>
              <a:rPr lang="ru-RU" dirty="0" err="1" smtClean="0"/>
              <a:t>свіжому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«</a:t>
            </a:r>
            <a:r>
              <a:rPr lang="ru-RU" dirty="0" err="1" smtClean="0"/>
              <a:t>Мілітарки</a:t>
            </a:r>
            <a:r>
              <a:rPr lang="ru-RU" dirty="0" smtClean="0"/>
              <a:t>»: </a:t>
            </a:r>
            <a:r>
              <a:rPr lang="en-US" dirty="0" smtClean="0"/>
              <a:t>https://mil.in.ua/uk/news/militarka-8-moskitnyj-flot-ukrayiny/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италий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361" y="496388"/>
            <a:ext cx="10380617" cy="5839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976" y="365125"/>
            <a:ext cx="9903823" cy="849721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інформації: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uk.wikipedia.org/wiki/</a:t>
            </a:r>
            <a:r>
              <a:rPr lang="ru-RU" dirty="0" err="1" smtClean="0"/>
              <a:t>Москітний_флот</a:t>
            </a:r>
            <a:endParaRPr lang="ru-RU" dirty="0" smtClean="0"/>
          </a:p>
          <a:p>
            <a:r>
              <a:rPr lang="en-US" dirty="0" smtClean="0"/>
              <a:t>https://mil.in.ua/uk/blogs/trohy-istoriyi-moskitnogo-flotu-vid-haze-grey-history</a:t>
            </a:r>
            <a:r>
              <a:rPr lang="en-US" dirty="0" smtClean="0"/>
              <a:t>/</a:t>
            </a:r>
            <a:r>
              <a:rPr lang="uk-UA" dirty="0" smtClean="0"/>
              <a:t> </a:t>
            </a:r>
            <a:r>
              <a:rPr lang="uk-UA" dirty="0" smtClean="0"/>
              <a:t>Ігор </a:t>
            </a:r>
            <a:r>
              <a:rPr lang="uk-UA" dirty="0" err="1" smtClean="0"/>
              <a:t>Кабаненко</a:t>
            </a:r>
            <a:r>
              <a:rPr lang="uk-UA" dirty="0" smtClean="0"/>
              <a:t> “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москітного</a:t>
            </a:r>
            <a:r>
              <a:rPr lang="ru-RU" dirty="0" smtClean="0"/>
              <a:t> флоту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smtClean="0"/>
              <a:t>Haze Grey History</a:t>
            </a:r>
            <a:r>
              <a:rPr lang="uk-UA" dirty="0" smtClean="0"/>
              <a:t>” ;</a:t>
            </a:r>
            <a:r>
              <a:rPr lang="ru-RU" dirty="0" err="1" smtClean="0"/>
              <a:t>Москітний</a:t>
            </a:r>
            <a:r>
              <a:rPr lang="ru-RU" dirty="0" smtClean="0"/>
              <a:t> флот </a:t>
            </a:r>
            <a:r>
              <a:rPr lang="ru-RU" dirty="0" err="1" smtClean="0"/>
              <a:t>давньої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у </a:t>
            </a:r>
            <a:r>
              <a:rPr lang="ru-RU" dirty="0" err="1" smtClean="0"/>
              <a:t>персько-грецькій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 480 року до н.е.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. поле 6"/>
          <p:cNvSpPr txBox="1"/>
          <p:nvPr/>
        </p:nvSpPr>
        <p:spPr>
          <a:xfrm>
            <a:off x="3709255" y="181341"/>
            <a:ext cx="7698764" cy="75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en-US" sz="4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Виталий\Desktop\630_360_1516036374-18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0780" y="1087483"/>
            <a:ext cx="9144272" cy="5225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6366" y="365125"/>
            <a:ext cx="9407434" cy="57540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МОСКІТНИЙ ФЛОТ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1580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Москітний</a:t>
            </a:r>
            <a:r>
              <a:rPr lang="ru-RU" b="1" dirty="0" smtClean="0"/>
              <a:t> флот </a:t>
            </a:r>
            <a:r>
              <a:rPr lang="ru-RU" b="1" dirty="0" err="1" smtClean="0"/>
              <a:t>давньої</a:t>
            </a:r>
            <a:r>
              <a:rPr lang="ru-RU" b="1" dirty="0" smtClean="0"/>
              <a:t> </a:t>
            </a:r>
            <a:r>
              <a:rPr lang="ru-RU" b="1" dirty="0" err="1" smtClean="0"/>
              <a:t>Греції</a:t>
            </a:r>
            <a:r>
              <a:rPr lang="ru-RU" b="1" dirty="0" smtClean="0"/>
              <a:t> у </a:t>
            </a:r>
            <a:r>
              <a:rPr lang="ru-RU" b="1" dirty="0" err="1" smtClean="0"/>
              <a:t>персько-грецькій</a:t>
            </a:r>
            <a:r>
              <a:rPr lang="ru-RU" b="1" dirty="0" smtClean="0"/>
              <a:t> </a:t>
            </a:r>
            <a:r>
              <a:rPr lang="ru-RU" b="1" dirty="0" err="1" smtClean="0"/>
              <a:t>війні</a:t>
            </a:r>
            <a:r>
              <a:rPr lang="ru-RU" b="1" dirty="0" smtClean="0"/>
              <a:t> 480 року до н.е.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Трохи</a:t>
            </a:r>
            <a:r>
              <a:rPr lang="ru-RU" b="1" dirty="0" smtClean="0"/>
              <a:t> </a:t>
            </a:r>
            <a:r>
              <a:rPr lang="ru-RU" b="1" dirty="0" err="1" smtClean="0"/>
              <a:t>історії</a:t>
            </a:r>
            <a:r>
              <a:rPr lang="ru-RU" b="1" dirty="0" smtClean="0"/>
              <a:t> </a:t>
            </a:r>
            <a:r>
              <a:rPr lang="ru-RU" b="1" dirty="0" err="1" smtClean="0"/>
              <a:t>москітного</a:t>
            </a:r>
            <a:r>
              <a:rPr lang="ru-RU" b="1" dirty="0" smtClean="0"/>
              <a:t> флоту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en-US" b="1" dirty="0" smtClean="0"/>
              <a:t>Haze Grey History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3. Москітний флот України</a:t>
            </a:r>
            <a:endParaRPr lang="en-US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6" name="Picture 2" descr="C:\Users\Виталий\Desktop\ump-pkrlaunch_58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734" y="3163366"/>
            <a:ext cx="7273290" cy="3135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69363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b="1" dirty="0" err="1" smtClean="0">
                <a:solidFill>
                  <a:srgbClr val="FF0000"/>
                </a:solidFill>
              </a:rPr>
              <a:t>Москітний</a:t>
            </a:r>
            <a:r>
              <a:rPr lang="ru-RU" b="1" dirty="0" smtClean="0">
                <a:solidFill>
                  <a:srgbClr val="FF0000"/>
                </a:solidFill>
              </a:rPr>
              <a:t> флот</a:t>
            </a:r>
            <a:r>
              <a:rPr lang="ru-RU" dirty="0" smtClean="0"/>
              <a:t> —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швидкохідних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маневрених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торпедних</a:t>
            </a:r>
            <a:r>
              <a:rPr lang="ru-RU" dirty="0" smtClean="0"/>
              <a:t>, </a:t>
            </a:r>
            <a:r>
              <a:rPr lang="ru-RU" dirty="0" err="1" smtClean="0"/>
              <a:t>сторожових</a:t>
            </a:r>
            <a:r>
              <a:rPr lang="ru-RU" dirty="0" smtClean="0"/>
              <a:t>, </a:t>
            </a:r>
            <a:r>
              <a:rPr lang="ru-RU" dirty="0" err="1" smtClean="0"/>
              <a:t>ракетних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катерів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як 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флотилій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складалися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невеликих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катерів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суден, таких як </a:t>
            </a:r>
            <a:r>
              <a:rPr lang="ru-RU" dirty="0" err="1" smtClean="0"/>
              <a:t>підрозділи</a:t>
            </a:r>
            <a:r>
              <a:rPr lang="ru-RU" dirty="0" smtClean="0"/>
              <a:t> </a:t>
            </a:r>
            <a:r>
              <a:rPr lang="ru-RU" dirty="0" err="1" smtClean="0"/>
              <a:t>канонерських</a:t>
            </a:r>
            <a:r>
              <a:rPr lang="ru-RU" dirty="0" smtClean="0"/>
              <a:t> </a:t>
            </a:r>
            <a:r>
              <a:rPr lang="ru-RU" dirty="0" err="1" smtClean="0"/>
              <a:t>човнів</a:t>
            </a:r>
            <a:r>
              <a:rPr lang="ru-RU" dirty="0" smtClean="0"/>
              <a:t> США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війни</a:t>
            </a:r>
            <a:r>
              <a:rPr lang="ru-RU" dirty="0" smtClean="0"/>
              <a:t> 1812 року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невеличкі</a:t>
            </a:r>
            <a:r>
              <a:rPr lang="ru-RU" dirty="0" smtClean="0"/>
              <a:t> </a:t>
            </a:r>
            <a:r>
              <a:rPr lang="ru-RU" dirty="0" err="1" smtClean="0"/>
              <a:t>пароплави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перевозили </a:t>
            </a:r>
            <a:r>
              <a:rPr lang="ru-RU" dirty="0" err="1" smtClean="0"/>
              <a:t>цукор</a:t>
            </a:r>
            <a:r>
              <a:rPr lang="ru-RU" dirty="0" smtClean="0"/>
              <a:t>, </a:t>
            </a:r>
            <a:r>
              <a:rPr lang="ru-RU" dirty="0" err="1" smtClean="0"/>
              <a:t>вироблений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цукрової</a:t>
            </a:r>
            <a:r>
              <a:rPr lang="ru-RU" dirty="0" smtClean="0"/>
              <a:t> </a:t>
            </a:r>
            <a:r>
              <a:rPr lang="ru-RU" dirty="0" err="1" smtClean="0"/>
              <a:t>тростини</a:t>
            </a:r>
            <a:r>
              <a:rPr lang="ru-RU" dirty="0" smtClean="0"/>
              <a:t>, </a:t>
            </a:r>
            <a:r>
              <a:rPr lang="ru-RU" dirty="0" err="1" smtClean="0"/>
              <a:t>мілководною</a:t>
            </a:r>
            <a:r>
              <a:rPr lang="ru-RU" dirty="0" smtClean="0"/>
              <a:t> </a:t>
            </a:r>
            <a:r>
              <a:rPr lang="ru-RU" dirty="0" err="1" smtClean="0"/>
              <a:t>австралійською</a:t>
            </a:r>
            <a:r>
              <a:rPr lang="ru-RU" dirty="0" smtClean="0"/>
              <a:t> </a:t>
            </a:r>
            <a:r>
              <a:rPr lang="ru-RU" dirty="0" err="1" smtClean="0"/>
              <a:t>річкою</a:t>
            </a:r>
            <a:r>
              <a:rPr lang="ru-RU" dirty="0" smtClean="0"/>
              <a:t> </a:t>
            </a:r>
            <a:r>
              <a:rPr lang="ru-RU" dirty="0" err="1" smtClean="0"/>
              <a:t>Джонстон</a:t>
            </a:r>
            <a:r>
              <a:rPr lang="ru-RU" dirty="0" smtClean="0"/>
              <a:t> </a:t>
            </a:r>
            <a:r>
              <a:rPr lang="ru-RU" dirty="0" err="1" smtClean="0"/>
              <a:t>Рівер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Москітний</a:t>
            </a:r>
            <a:r>
              <a:rPr lang="ru-RU" dirty="0" smtClean="0"/>
              <a:t> флот» у основному </a:t>
            </a:r>
            <a:r>
              <a:rPr lang="ru-RU" dirty="0" err="1" smtClean="0"/>
              <a:t>значенні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в </a:t>
            </a:r>
            <a:r>
              <a:rPr lang="ru-RU" dirty="0" err="1" smtClean="0"/>
              <a:t>розпал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 —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призначалися</a:t>
            </a:r>
            <a:r>
              <a:rPr lang="ru-RU" dirty="0" smtClean="0"/>
              <a:t> для </a:t>
            </a:r>
            <a:r>
              <a:rPr lang="ru-RU" dirty="0" err="1" smtClean="0"/>
              <a:t>одночасних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великими </a:t>
            </a:r>
            <a:r>
              <a:rPr lang="ru-RU" dirty="0" err="1" smtClean="0"/>
              <a:t>групами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раптової</a:t>
            </a:r>
            <a:r>
              <a:rPr lang="ru-RU" dirty="0" smtClean="0"/>
              <a:t> атаки </a:t>
            </a:r>
            <a:r>
              <a:rPr lang="ru-RU" dirty="0" err="1" smtClean="0"/>
              <a:t>кораблів</a:t>
            </a:r>
            <a:r>
              <a:rPr lang="ru-RU" dirty="0" smtClean="0"/>
              <a:t> супротивника,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мінних</a:t>
            </a:r>
            <a:r>
              <a:rPr lang="ru-RU" dirty="0" smtClean="0"/>
              <a:t> </a:t>
            </a:r>
            <a:r>
              <a:rPr lang="ru-RU" dirty="0" err="1" smtClean="0"/>
              <a:t>загороджень</a:t>
            </a:r>
            <a:r>
              <a:rPr lang="ru-RU" dirty="0" smtClean="0"/>
              <a:t>, </a:t>
            </a:r>
            <a:r>
              <a:rPr lang="ru-RU" dirty="0" err="1" smtClean="0"/>
              <a:t>висадки</a:t>
            </a:r>
            <a:r>
              <a:rPr lang="ru-RU" dirty="0" smtClean="0"/>
              <a:t> і </a:t>
            </a:r>
            <a:r>
              <a:rPr lang="ru-RU" dirty="0" err="1" smtClean="0"/>
              <a:t>перекидання</a:t>
            </a:r>
            <a:r>
              <a:rPr lang="ru-RU" dirty="0" smtClean="0"/>
              <a:t> десанту й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   На початку ХХ </a:t>
            </a:r>
            <a:r>
              <a:rPr lang="ru-RU" dirty="0" err="1" smtClean="0"/>
              <a:t>століття</a:t>
            </a:r>
            <a:r>
              <a:rPr lang="ru-RU" dirty="0" smtClean="0"/>
              <a:t> у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москітний</a:t>
            </a:r>
            <a:r>
              <a:rPr lang="ru-RU" dirty="0" smtClean="0"/>
              <a:t> флот» у </a:t>
            </a:r>
            <a:r>
              <a:rPr lang="ru-RU" dirty="0" err="1" smtClean="0"/>
              <a:t>прибережних</a:t>
            </a:r>
            <a:r>
              <a:rPr lang="ru-RU" dirty="0" smtClean="0"/>
              <a:t> районах </a:t>
            </a:r>
            <a:r>
              <a:rPr lang="ru-RU" dirty="0" err="1" smtClean="0"/>
              <a:t>здатен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 великим кораблям супротивника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позбавити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на </a:t>
            </a:r>
            <a:r>
              <a:rPr lang="ru-RU" dirty="0" err="1" smtClean="0"/>
              <a:t>морі</a:t>
            </a:r>
            <a:r>
              <a:rPr lang="ru-RU" dirty="0" smtClean="0"/>
              <a:t>. </a:t>
            </a:r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спростував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думку.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відроджено</a:t>
            </a:r>
            <a:r>
              <a:rPr lang="ru-RU" dirty="0" smtClean="0"/>
              <a:t> на початку ХХ</a:t>
            </a:r>
            <a:r>
              <a:rPr lang="en-US" dirty="0" smtClean="0"/>
              <a:t>I </a:t>
            </a:r>
            <a:r>
              <a:rPr lang="ru-RU" dirty="0" smtClean="0"/>
              <a:t>стол</a:t>
            </a:r>
            <a:r>
              <a:rPr lang="uk-UA" dirty="0" err="1" smtClean="0"/>
              <a:t>іття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підвищеними</a:t>
            </a:r>
            <a:r>
              <a:rPr lang="ru-RU" dirty="0" smtClean="0"/>
              <a:t>,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вражаючих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Конфлікти</a:t>
            </a:r>
            <a:r>
              <a:rPr lang="ru-RU" dirty="0" smtClean="0"/>
              <a:t> у </a:t>
            </a:r>
            <a:r>
              <a:rPr lang="ru-RU" dirty="0" err="1" smtClean="0"/>
              <a:t>Перській</a:t>
            </a:r>
            <a:r>
              <a:rPr lang="ru-RU" dirty="0" smtClean="0"/>
              <a:t> </a:t>
            </a:r>
            <a:r>
              <a:rPr lang="ru-RU" dirty="0" err="1" smtClean="0"/>
              <a:t>затоці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завдати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більшим</a:t>
            </a:r>
            <a:r>
              <a:rPr lang="ru-RU" dirty="0" smtClean="0"/>
              <a:t> кораблям супротивника,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неспівставними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москітного</a:t>
            </a:r>
            <a:r>
              <a:rPr lang="ru-RU" dirty="0" smtClean="0"/>
              <a:t> флоту </a:t>
            </a:r>
            <a:r>
              <a:rPr lang="ru-RU" dirty="0" err="1" smtClean="0"/>
              <a:t>відсилає</a:t>
            </a:r>
            <a:r>
              <a:rPr lang="ru-RU" dirty="0" smtClean="0"/>
              <a:t> нас до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при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Саламіс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у </a:t>
            </a:r>
            <a:r>
              <a:rPr lang="ru-RU" dirty="0" err="1" smtClean="0"/>
              <a:t>вересні</a:t>
            </a:r>
            <a:r>
              <a:rPr lang="ru-RU" dirty="0" smtClean="0"/>
              <a:t> 480 року до н. е. </a:t>
            </a:r>
            <a:r>
              <a:rPr lang="ru-RU" dirty="0" err="1" smtClean="0"/>
              <a:t>між</a:t>
            </a:r>
            <a:r>
              <a:rPr lang="ru-RU" dirty="0" smtClean="0"/>
              <a:t> союзом </a:t>
            </a:r>
            <a:r>
              <a:rPr lang="ru-RU" dirty="0" err="1" smtClean="0"/>
              <a:t>грецьких</a:t>
            </a:r>
            <a:r>
              <a:rPr lang="ru-RU" dirty="0" smtClean="0"/>
              <a:t> </a:t>
            </a:r>
            <a:r>
              <a:rPr lang="ru-RU" dirty="0" err="1" smtClean="0"/>
              <a:t>міст-держав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Перською</a:t>
            </a:r>
            <a:r>
              <a:rPr lang="ru-RU" dirty="0" smtClean="0"/>
              <a:t> </a:t>
            </a:r>
            <a:r>
              <a:rPr lang="ru-RU" dirty="0" err="1" smtClean="0"/>
              <a:t>імперією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ставку на </a:t>
            </a:r>
            <a:r>
              <a:rPr lang="ru-RU" dirty="0" err="1" smtClean="0"/>
              <a:t>цю</a:t>
            </a:r>
            <a:r>
              <a:rPr lang="ru-RU" dirty="0" smtClean="0"/>
              <a:t> битву, </a:t>
            </a:r>
            <a:r>
              <a:rPr lang="ru-RU" dirty="0" err="1" smtClean="0"/>
              <a:t>сподіваючись</a:t>
            </a:r>
            <a:r>
              <a:rPr lang="ru-RU" dirty="0" smtClean="0"/>
              <a:t> </a:t>
            </a:r>
            <a:r>
              <a:rPr lang="ru-RU" dirty="0" err="1" smtClean="0"/>
              <a:t>рішуче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персько-грецької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Флот </a:t>
            </a:r>
            <a:r>
              <a:rPr lang="ru-RU" dirty="0" err="1" smtClean="0"/>
              <a:t>перського</a:t>
            </a:r>
            <a:r>
              <a:rPr lang="ru-RU" dirty="0" smtClean="0"/>
              <a:t> </a:t>
            </a:r>
            <a:r>
              <a:rPr lang="ru-RU" dirty="0" err="1" smtClean="0"/>
              <a:t>імператора</a:t>
            </a:r>
            <a:r>
              <a:rPr lang="ru-RU" dirty="0" smtClean="0"/>
              <a:t> Ксеркса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трикратну</a:t>
            </a:r>
            <a:r>
              <a:rPr lang="ru-RU" dirty="0" smtClean="0"/>
              <a:t> </a:t>
            </a:r>
            <a:r>
              <a:rPr lang="ru-RU" dirty="0" err="1" smtClean="0"/>
              <a:t>чисельну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над флотом </a:t>
            </a:r>
            <a:r>
              <a:rPr lang="ru-RU" dirty="0" err="1" smtClean="0"/>
              <a:t>греків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Ксеркс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переконаним</a:t>
            </a:r>
            <a:r>
              <a:rPr lang="ru-RU" dirty="0" smtClean="0"/>
              <a:t> у </a:t>
            </a:r>
            <a:r>
              <a:rPr lang="ru-RU" dirty="0" err="1" smtClean="0"/>
              <a:t>перемозі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\Desktop\Tryrema-flotu-drevnoyi-Gretsiy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470" y="600891"/>
            <a:ext cx="10389290" cy="50553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73123" y="5830779"/>
            <a:ext cx="3495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Трирема флоту </a:t>
            </a:r>
            <a:r>
              <a:rPr lang="ru-RU" dirty="0" err="1" smtClean="0"/>
              <a:t>древньої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Грецький</a:t>
            </a:r>
            <a:r>
              <a:rPr lang="ru-RU" dirty="0" smtClean="0"/>
              <a:t> флот, </a:t>
            </a:r>
            <a:r>
              <a:rPr lang="ru-RU" dirty="0" err="1" smtClean="0"/>
              <a:t>складений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невеликих,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маневрених</a:t>
            </a:r>
            <a:r>
              <a:rPr lang="ru-RU" dirty="0" smtClean="0"/>
              <a:t> трирем – далеких </a:t>
            </a:r>
            <a:r>
              <a:rPr lang="ru-RU" dirty="0" err="1" smtClean="0"/>
              <a:t>пращурів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військово-морських</a:t>
            </a:r>
            <a:r>
              <a:rPr lang="ru-RU" dirty="0" smtClean="0"/>
              <a:t> </a:t>
            </a:r>
            <a:r>
              <a:rPr lang="ru-RU" dirty="0" err="1" smtClean="0"/>
              <a:t>москітів</a:t>
            </a:r>
            <a:r>
              <a:rPr lang="ru-RU" dirty="0" smtClean="0"/>
              <a:t>,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афінський</a:t>
            </a:r>
            <a:r>
              <a:rPr lang="ru-RU" dirty="0" smtClean="0"/>
              <a:t> </a:t>
            </a:r>
            <a:r>
              <a:rPr lang="ru-RU" dirty="0" err="1" smtClean="0"/>
              <a:t>полководець</a:t>
            </a:r>
            <a:r>
              <a:rPr lang="ru-RU" dirty="0" smtClean="0"/>
              <a:t> </a:t>
            </a:r>
            <a:r>
              <a:rPr lang="ru-RU" dirty="0" err="1" smtClean="0"/>
              <a:t>Фемістокл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Фемістокл</a:t>
            </a:r>
            <a:r>
              <a:rPr lang="ru-RU" dirty="0" smtClean="0"/>
              <a:t> </a:t>
            </a:r>
            <a:r>
              <a:rPr lang="ru-RU" dirty="0" err="1" smtClean="0"/>
              <a:t>вміло</a:t>
            </a:r>
            <a:r>
              <a:rPr lang="ru-RU" dirty="0" smtClean="0"/>
              <a:t> </a:t>
            </a:r>
            <a:r>
              <a:rPr lang="ru-RU" dirty="0" err="1" smtClean="0"/>
              <a:t>розташував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замкнувши </a:t>
            </a:r>
            <a:r>
              <a:rPr lang="ru-RU" dirty="0" err="1" smtClean="0"/>
              <a:t>громіздкі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Ксеркса у </a:t>
            </a:r>
            <a:r>
              <a:rPr lang="ru-RU" dirty="0" err="1" smtClean="0"/>
              <a:t>вузькій</a:t>
            </a:r>
            <a:r>
              <a:rPr lang="ru-RU" dirty="0" smtClean="0"/>
              <a:t> </a:t>
            </a:r>
            <a:r>
              <a:rPr lang="ru-RU" dirty="0" err="1" smtClean="0"/>
              <a:t>протоці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материком </a:t>
            </a:r>
            <a:r>
              <a:rPr lang="ru-RU" dirty="0" err="1" smtClean="0"/>
              <a:t>і</a:t>
            </a:r>
            <a:r>
              <a:rPr lang="ru-RU" dirty="0" smtClean="0"/>
              <a:t> островом </a:t>
            </a:r>
            <a:r>
              <a:rPr lang="ru-RU" dirty="0" err="1" smtClean="0"/>
              <a:t>Саламіс</a:t>
            </a:r>
            <a:r>
              <a:rPr lang="ru-RU" dirty="0" smtClean="0"/>
              <a:t>, та </a:t>
            </a:r>
            <a:r>
              <a:rPr lang="ru-RU" dirty="0" err="1" smtClean="0"/>
              <a:t>розбив</a:t>
            </a:r>
            <a:r>
              <a:rPr lang="ru-RU" dirty="0" smtClean="0"/>
              <a:t> </a:t>
            </a:r>
            <a:r>
              <a:rPr lang="ru-RU" dirty="0" err="1" smtClean="0"/>
              <a:t>переважаючого</a:t>
            </a:r>
            <a:r>
              <a:rPr lang="ru-RU" dirty="0" smtClean="0"/>
              <a:t> противника.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перемозі</a:t>
            </a:r>
            <a:r>
              <a:rPr lang="ru-RU" dirty="0" smtClean="0"/>
              <a:t> </a:t>
            </a:r>
            <a:r>
              <a:rPr lang="ru-RU" dirty="0" err="1" smtClean="0"/>
              <a:t>греків</a:t>
            </a:r>
            <a:r>
              <a:rPr lang="ru-RU" dirty="0" smtClean="0"/>
              <a:t> </a:t>
            </a:r>
            <a:r>
              <a:rPr lang="ru-RU" dirty="0" err="1" smtClean="0"/>
              <a:t>відіграло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екіпажі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суден </a:t>
            </a:r>
            <a:r>
              <a:rPr lang="ru-RU" dirty="0" err="1" smtClean="0"/>
              <a:t>складали</a:t>
            </a:r>
            <a:r>
              <a:rPr lang="ru-RU" dirty="0" smtClean="0"/>
              <a:t>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громадяни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воювали</a:t>
            </a:r>
            <a:r>
              <a:rPr lang="ru-RU" dirty="0" smtClean="0"/>
              <a:t> за свою </a:t>
            </a:r>
            <a:r>
              <a:rPr lang="ru-RU" dirty="0" err="1" smtClean="0"/>
              <a:t>незалежність</a:t>
            </a:r>
            <a:r>
              <a:rPr lang="ru-RU" dirty="0" smtClean="0"/>
              <a:t>. В той же час, </a:t>
            </a:r>
            <a:r>
              <a:rPr lang="ru-RU" dirty="0" err="1" smtClean="0"/>
              <a:t>перські</a:t>
            </a:r>
            <a:r>
              <a:rPr lang="ru-RU" dirty="0" smtClean="0"/>
              <a:t> судна в основному </a:t>
            </a:r>
            <a:r>
              <a:rPr lang="ru-RU" dirty="0" err="1" smtClean="0"/>
              <a:t>комплектувалися</a:t>
            </a:r>
            <a:r>
              <a:rPr lang="ru-RU" dirty="0" smtClean="0"/>
              <a:t> рабами, </a:t>
            </a:r>
            <a:r>
              <a:rPr lang="ru-RU" dirty="0" err="1" smtClean="0"/>
              <a:t>які</a:t>
            </a:r>
            <a:r>
              <a:rPr lang="ru-RU" dirty="0" smtClean="0"/>
              <a:t> вели </a:t>
            </a:r>
            <a:r>
              <a:rPr lang="ru-RU" dirty="0" err="1" smtClean="0"/>
              <a:t>загарбницьку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Битва при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Саламіс</a:t>
            </a:r>
            <a:r>
              <a:rPr lang="ru-RU" dirty="0" smtClean="0"/>
              <a:t> стала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битв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 Ряд </a:t>
            </a:r>
            <a:r>
              <a:rPr lang="ru-RU" dirty="0" err="1" smtClean="0"/>
              <a:t>істориків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якби</a:t>
            </a:r>
            <a:r>
              <a:rPr lang="ru-RU" dirty="0" smtClean="0"/>
              <a:t> греки </a:t>
            </a:r>
            <a:r>
              <a:rPr lang="ru-RU" dirty="0" err="1" smtClean="0"/>
              <a:t>програли</a:t>
            </a:r>
            <a:r>
              <a:rPr lang="ru-RU" dirty="0" smtClean="0"/>
              <a:t> при </a:t>
            </a:r>
            <a:r>
              <a:rPr lang="ru-RU" dirty="0" err="1" smtClean="0"/>
              <a:t>Саламіс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відкрило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персам шлях до </a:t>
            </a:r>
            <a:r>
              <a:rPr lang="ru-RU" dirty="0" err="1" smtClean="0"/>
              <a:t>завоювання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та </a:t>
            </a:r>
            <a:r>
              <a:rPr lang="ru-RU" dirty="0" err="1" smtClean="0"/>
              <a:t>придушення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особиста</a:t>
            </a:r>
            <a:r>
              <a:rPr lang="ru-RU" dirty="0" smtClean="0"/>
              <a:t> свобода та </a:t>
            </a:r>
            <a:r>
              <a:rPr lang="ru-RU" dirty="0" err="1" smtClean="0"/>
              <a:t>демократія</a:t>
            </a:r>
            <a:r>
              <a:rPr lang="ru-RU" dirty="0" smtClean="0"/>
              <a:t>, </a:t>
            </a:r>
            <a:r>
              <a:rPr lang="ru-RU" dirty="0" err="1" smtClean="0"/>
              <a:t>кореняться</a:t>
            </a:r>
            <a:r>
              <a:rPr lang="ru-RU" dirty="0" smtClean="0"/>
              <a:t> у </a:t>
            </a:r>
            <a:r>
              <a:rPr lang="ru-RU" dirty="0" err="1" smtClean="0"/>
              <a:t>спадщині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перське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в </a:t>
            </a:r>
            <a:r>
              <a:rPr lang="ru-RU" dirty="0" err="1" smtClean="0"/>
              <a:t>Греції</a:t>
            </a:r>
            <a:r>
              <a:rPr lang="ru-RU" dirty="0" smtClean="0"/>
              <a:t> могло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траєкторію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уроки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вчити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На фото –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імперський</a:t>
            </a:r>
            <a:r>
              <a:rPr lang="ru-RU" dirty="0" smtClean="0"/>
              <a:t> </a:t>
            </a:r>
            <a:r>
              <a:rPr lang="ru-RU" dirty="0" err="1" smtClean="0"/>
              <a:t>торпедний</a:t>
            </a:r>
            <a:r>
              <a:rPr lang="ru-RU" dirty="0" smtClean="0"/>
              <a:t> катер </a:t>
            </a:r>
            <a:r>
              <a:rPr lang="en-US" dirty="0" smtClean="0"/>
              <a:t>SM V188,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. </a:t>
            </a:r>
            <a:r>
              <a:rPr lang="en-US" dirty="0" smtClean="0"/>
              <a:t>V188 – </a:t>
            </a:r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65 </a:t>
            </a:r>
            <a:r>
              <a:rPr lang="ru-RU" dirty="0" err="1" smtClean="0"/>
              <a:t>торпедних</a:t>
            </a:r>
            <a:r>
              <a:rPr lang="ru-RU" dirty="0" smtClean="0"/>
              <a:t> </a:t>
            </a:r>
            <a:r>
              <a:rPr lang="ru-RU" dirty="0" err="1" smtClean="0"/>
              <a:t>катерів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побудований</a:t>
            </a:r>
            <a:r>
              <a:rPr lang="ru-RU" dirty="0" smtClean="0"/>
              <a:t> на </a:t>
            </a:r>
            <a:r>
              <a:rPr lang="ru-RU" dirty="0" err="1" smtClean="0"/>
              <a:t>верфі</a:t>
            </a:r>
            <a:r>
              <a:rPr lang="ru-RU" dirty="0" smtClean="0"/>
              <a:t> </a:t>
            </a:r>
            <a:r>
              <a:rPr lang="en-US" dirty="0" smtClean="0"/>
              <a:t>AG Vulcan,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префікс</a:t>
            </a:r>
            <a:r>
              <a:rPr lang="ru-RU" dirty="0" smtClean="0"/>
              <a:t> «</a:t>
            </a:r>
            <a:r>
              <a:rPr lang="en-US" dirty="0" smtClean="0"/>
              <a:t>V».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будували</a:t>
            </a:r>
            <a:r>
              <a:rPr lang="ru-RU" dirty="0" smtClean="0"/>
              <a:t> </a:t>
            </a:r>
            <a:r>
              <a:rPr lang="en-US" dirty="0" err="1" smtClean="0"/>
              <a:t>Schichau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err="1" smtClean="0"/>
              <a:t>Germaniawerft</a:t>
            </a:r>
            <a:r>
              <a:rPr lang="en-US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вони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префікс</a:t>
            </a:r>
            <a:r>
              <a:rPr lang="ru-RU" dirty="0" smtClean="0"/>
              <a:t> «</a:t>
            </a:r>
            <a:r>
              <a:rPr lang="en-US" dirty="0" smtClean="0"/>
              <a:t>S» </a:t>
            </a:r>
            <a:r>
              <a:rPr lang="ru-RU" dirty="0" smtClean="0"/>
              <a:t>или «</a:t>
            </a:r>
            <a:r>
              <a:rPr lang="en-US" dirty="0" smtClean="0"/>
              <a:t>G».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торпедні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в </a:t>
            </a:r>
            <a:r>
              <a:rPr lang="en-US" dirty="0" err="1" smtClean="0"/>
              <a:t>Schichau</a:t>
            </a:r>
            <a:r>
              <a:rPr lang="en-US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куплені</a:t>
            </a:r>
            <a:r>
              <a:rPr lang="ru-RU" dirty="0" smtClean="0"/>
              <a:t> </a:t>
            </a:r>
            <a:r>
              <a:rPr lang="ru-RU" dirty="0" err="1" smtClean="0"/>
              <a:t>Османською</a:t>
            </a:r>
            <a:r>
              <a:rPr lang="ru-RU" dirty="0" smtClean="0"/>
              <a:t> </a:t>
            </a:r>
            <a:r>
              <a:rPr lang="ru-RU" dirty="0" err="1" smtClean="0"/>
              <a:t>імперією</a:t>
            </a:r>
            <a:r>
              <a:rPr lang="ru-RU" dirty="0" smtClean="0"/>
              <a:t> у 1910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на </a:t>
            </a:r>
            <a:r>
              <a:rPr lang="ru-RU" dirty="0" err="1" smtClean="0"/>
              <a:t>турецькій</a:t>
            </a:r>
            <a:r>
              <a:rPr lang="ru-RU" dirty="0" smtClean="0"/>
              <a:t> </a:t>
            </a:r>
            <a:r>
              <a:rPr lang="ru-RU" dirty="0" err="1" smtClean="0"/>
              <a:t>службі</a:t>
            </a:r>
            <a:r>
              <a:rPr lang="ru-RU" dirty="0" smtClean="0"/>
              <a:t> стали </a:t>
            </a:r>
            <a:r>
              <a:rPr lang="ru-RU" dirty="0" err="1" smtClean="0"/>
              <a:t>класом</a:t>
            </a:r>
            <a:r>
              <a:rPr lang="ru-RU" dirty="0" smtClean="0"/>
              <a:t> </a:t>
            </a:r>
            <a:r>
              <a:rPr lang="en-US" dirty="0" err="1" smtClean="0"/>
              <a:t>Muavanet-i</a:t>
            </a:r>
            <a:r>
              <a:rPr lang="en-US" dirty="0" smtClean="0"/>
              <a:t> </a:t>
            </a:r>
            <a:r>
              <a:rPr lang="en-US" dirty="0" err="1" smtClean="0"/>
              <a:t>Milliye</a:t>
            </a:r>
            <a:r>
              <a:rPr lang="en-US" dirty="0" smtClean="0"/>
              <a:t>. </a:t>
            </a:r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них потопив </a:t>
            </a:r>
            <a:r>
              <a:rPr lang="ru-RU" dirty="0" err="1" smtClean="0"/>
              <a:t>британський</a:t>
            </a:r>
            <a:r>
              <a:rPr lang="ru-RU" dirty="0" smtClean="0"/>
              <a:t> линкор </a:t>
            </a:r>
            <a:r>
              <a:rPr lang="en-US" dirty="0" smtClean="0"/>
              <a:t>HMS Goliath </a:t>
            </a:r>
            <a:r>
              <a:rPr lang="ru-RU" dirty="0" smtClean="0"/>
              <a:t>в Дарданеллах.</a:t>
            </a:r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540</Words>
  <Application>Microsoft Office PowerPoint</Application>
  <PresentationFormat>Произвольный</PresentationFormat>
  <Paragraphs>42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Офисная тема</vt:lpstr>
      <vt:lpstr>  судномодельний гурток НВК  презентує заняття вищого рівня  </vt:lpstr>
      <vt:lpstr>МОСКІТНИЙ ФЛОТ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Москітний флот України</vt:lpstr>
      <vt:lpstr>Презентация PowerPoint</vt:lpstr>
      <vt:lpstr>Джерела інформації:</vt:lpstr>
      <vt:lpstr>Презентация PowerPoint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2020-04-22T13:01:29Z</dcterms:created>
  <dcterms:modified xsi:type="dcterms:W3CDTF">2023-03-14T10:50:50Z</dcterms:modified>
</cp:coreProperties>
</file>