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287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37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&#1053;&#1072;&#1076;&#1073;&#1091;&#1076;&#1086;&#1074;&#1072;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</a:t>
            </a:r>
            <a:r>
              <a:rPr lang="uk-UA" altLang="en-US" sz="4000" b="1" dirty="0" smtClean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вищого </a:t>
            </a:r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kri-banda-aceh-lpd-593-landing-platform-dock-indonesi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18" y="1508311"/>
            <a:ext cx="6499412" cy="446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02024"/>
            <a:ext cx="10515600" cy="5674939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Архітектурно-конструктивні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типи</a:t>
            </a:r>
            <a:r>
              <a:rPr lang="ru-RU" b="1" dirty="0">
                <a:solidFill>
                  <a:srgbClr val="FF0000"/>
                </a:solidFill>
              </a:rPr>
              <a:t> суден. Ч </a:t>
            </a:r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 smtClean="0"/>
              <a:t>Приміщення</a:t>
            </a:r>
            <a:r>
              <a:rPr lang="ru-RU" b="1" dirty="0" smtClean="0"/>
              <a:t> </a:t>
            </a:r>
            <a:r>
              <a:rPr lang="ru-RU" b="1" dirty="0" err="1"/>
              <a:t>медичного</a:t>
            </a:r>
            <a:r>
              <a:rPr lang="ru-RU" b="1" dirty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/>
              <a:t>амбулаторію</a:t>
            </a:r>
            <a:r>
              <a:rPr lang="ru-RU" dirty="0"/>
              <a:t>, </a:t>
            </a:r>
            <a:r>
              <a:rPr lang="ru-RU" dirty="0" err="1"/>
              <a:t>приймальню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, </a:t>
            </a:r>
            <a:r>
              <a:rPr lang="ru-RU" dirty="0" err="1"/>
              <a:t>операційну</a:t>
            </a:r>
            <a:r>
              <a:rPr lang="ru-RU" dirty="0"/>
              <a:t>, </a:t>
            </a:r>
            <a:r>
              <a:rPr lang="ru-RU" dirty="0" err="1"/>
              <a:t>рентгенівський</a:t>
            </a:r>
            <a:r>
              <a:rPr lang="ru-RU" dirty="0"/>
              <a:t>, </a:t>
            </a:r>
            <a:r>
              <a:rPr lang="ru-RU" dirty="0" err="1"/>
              <a:t>зуболікарський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кабінети</a:t>
            </a:r>
            <a:r>
              <a:rPr lang="ru-RU" dirty="0"/>
              <a:t> (на суднах з великою </a:t>
            </a:r>
            <a:r>
              <a:rPr lang="ru-RU" dirty="0" err="1"/>
              <a:t>кількістю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), лазарет, </a:t>
            </a:r>
            <a:r>
              <a:rPr lang="ru-RU" dirty="0" err="1"/>
              <a:t>ізолятор</a:t>
            </a:r>
            <a:r>
              <a:rPr lang="ru-RU" dirty="0"/>
              <a:t>, аптеку, </a:t>
            </a:r>
            <a:r>
              <a:rPr lang="ru-RU" dirty="0" err="1"/>
              <a:t>медичну</a:t>
            </a:r>
            <a:r>
              <a:rPr lang="ru-RU" dirty="0"/>
              <a:t> та </a:t>
            </a:r>
            <a:r>
              <a:rPr lang="ru-RU" dirty="0" err="1"/>
              <a:t>санітарну</a:t>
            </a:r>
            <a:r>
              <a:rPr lang="ru-RU" dirty="0"/>
              <a:t> </a:t>
            </a:r>
            <a:r>
              <a:rPr lang="ru-RU" dirty="0" err="1"/>
              <a:t>комори</a:t>
            </a:r>
            <a:r>
              <a:rPr lang="ru-RU" dirty="0"/>
              <a:t>. </a:t>
            </a:r>
            <a:r>
              <a:rPr lang="ru-RU" dirty="0" err="1"/>
              <a:t>Зазвичай</a:t>
            </a:r>
            <a:r>
              <a:rPr lang="ru-RU" dirty="0"/>
              <a:t> комплекс </a:t>
            </a:r>
            <a:r>
              <a:rPr lang="ru-RU" dirty="0" err="1"/>
              <a:t>приміщень</a:t>
            </a:r>
            <a:r>
              <a:rPr lang="ru-RU" dirty="0"/>
              <a:t> 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на судах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медблоком</a:t>
            </a:r>
            <a:r>
              <a:rPr lang="ru-RU" dirty="0"/>
              <a:t>.</a:t>
            </a:r>
          </a:p>
        </p:txBody>
      </p:sp>
      <p:pic>
        <p:nvPicPr>
          <p:cNvPr id="1026" name="Picture 2" descr="C:\Users\User\Desktop\Ullis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06" y="3333727"/>
            <a:ext cx="4662393" cy="311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13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6482" y="678143"/>
            <a:ext cx="10515600" cy="5579222"/>
          </a:xfrm>
        </p:spPr>
        <p:txBody>
          <a:bodyPr/>
          <a:lstStyle/>
          <a:p>
            <a:r>
              <a:rPr lang="ru-RU" b="1" dirty="0" err="1"/>
              <a:t>Приміщення</a:t>
            </a:r>
            <a:r>
              <a:rPr lang="ru-RU" b="1" dirty="0"/>
              <a:t> </a:t>
            </a:r>
            <a:r>
              <a:rPr lang="ru-RU" b="1" dirty="0" err="1"/>
              <a:t>суднових</a:t>
            </a:r>
            <a:r>
              <a:rPr lang="ru-RU" b="1" dirty="0"/>
              <a:t> </a:t>
            </a:r>
            <a:r>
              <a:rPr lang="ru-RU" b="1" dirty="0" err="1" smtClean="0"/>
              <a:t>запасів</a:t>
            </a:r>
            <a:r>
              <a:rPr lang="ru-RU" b="1" dirty="0" smtClean="0"/>
              <a:t> </a:t>
            </a:r>
            <a:r>
              <a:rPr lang="ru-RU" dirty="0" smtClean="0"/>
              <a:t>та </a:t>
            </a:r>
            <a:r>
              <a:rPr lang="ru-RU" dirty="0" err="1"/>
              <a:t>постачання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r>
              <a:rPr lang="ru-RU" dirty="0"/>
              <a:t> </a:t>
            </a:r>
            <a:r>
              <a:rPr lang="ru-RU" dirty="0" err="1"/>
              <a:t>провізії</a:t>
            </a:r>
            <a:r>
              <a:rPr lang="ru-RU" dirty="0"/>
              <a:t>, </a:t>
            </a:r>
            <a:r>
              <a:rPr lang="ru-RU" dirty="0" err="1"/>
              <a:t>шкіперського</a:t>
            </a:r>
            <a:r>
              <a:rPr lang="ru-RU" dirty="0"/>
              <a:t>, </a:t>
            </a:r>
            <a:r>
              <a:rPr lang="ru-RU" dirty="0" err="1"/>
              <a:t>навігаційного</a:t>
            </a:r>
            <a:r>
              <a:rPr lang="ru-RU" dirty="0"/>
              <a:t> та </a:t>
            </a:r>
            <a:r>
              <a:rPr lang="ru-RU" dirty="0" err="1"/>
              <a:t>іншого</a:t>
            </a:r>
            <a:r>
              <a:rPr lang="ru-RU" dirty="0"/>
              <a:t> суднового </a:t>
            </a:r>
            <a:r>
              <a:rPr lang="ru-RU" dirty="0" err="1"/>
              <a:t>постачання</a:t>
            </a:r>
            <a:r>
              <a:rPr lang="ru-RU" dirty="0"/>
              <a:t>. До них </a:t>
            </a:r>
            <a:r>
              <a:rPr lang="ru-RU" dirty="0" err="1"/>
              <a:t>входять</a:t>
            </a:r>
            <a:r>
              <a:rPr lang="ru-RU" dirty="0"/>
              <a:t>: </a:t>
            </a:r>
            <a:r>
              <a:rPr lang="ru-RU" dirty="0" err="1"/>
              <a:t>провізійні</a:t>
            </a:r>
            <a:r>
              <a:rPr lang="ru-RU" dirty="0"/>
              <a:t> </a:t>
            </a:r>
            <a:r>
              <a:rPr lang="ru-RU" dirty="0" err="1"/>
              <a:t>комори</a:t>
            </a:r>
            <a:r>
              <a:rPr lang="ru-RU" dirty="0"/>
              <a:t> </a:t>
            </a:r>
            <a:r>
              <a:rPr lang="ru-RU" dirty="0" err="1"/>
              <a:t>неохолодні</a:t>
            </a:r>
            <a:r>
              <a:rPr lang="ru-RU" dirty="0"/>
              <a:t> (для </a:t>
            </a:r>
            <a:r>
              <a:rPr lang="ru-RU" dirty="0" err="1"/>
              <a:t>сухої</a:t>
            </a:r>
            <a:r>
              <a:rPr lang="ru-RU" dirty="0"/>
              <a:t> </a:t>
            </a:r>
            <a:r>
              <a:rPr lang="ru-RU" dirty="0" err="1"/>
              <a:t>провізії</a:t>
            </a:r>
            <a:r>
              <a:rPr lang="ru-RU" dirty="0"/>
              <a:t>, </a:t>
            </a:r>
            <a:r>
              <a:rPr lang="ru-RU" dirty="0" err="1"/>
              <a:t>хліба</a:t>
            </a:r>
            <a:r>
              <a:rPr lang="ru-RU" dirty="0"/>
              <a:t>, </a:t>
            </a:r>
            <a:r>
              <a:rPr lang="ru-RU" dirty="0" err="1"/>
              <a:t>борошна</a:t>
            </a:r>
            <a:r>
              <a:rPr lang="ru-RU" dirty="0"/>
              <a:t>) і </a:t>
            </a:r>
            <a:r>
              <a:rPr lang="ru-RU" dirty="0" err="1"/>
              <a:t>охолодні</a:t>
            </a:r>
            <a:r>
              <a:rPr lang="ru-RU" dirty="0"/>
              <a:t> (для </a:t>
            </a:r>
            <a:r>
              <a:rPr lang="ru-RU" dirty="0" err="1"/>
              <a:t>мокрої</a:t>
            </a:r>
            <a:r>
              <a:rPr lang="ru-RU" dirty="0"/>
              <a:t> </a:t>
            </a:r>
            <a:r>
              <a:rPr lang="ru-RU" dirty="0" err="1"/>
              <a:t>провізії</a:t>
            </a:r>
            <a:r>
              <a:rPr lang="ru-RU" dirty="0"/>
              <a:t>, </a:t>
            </a:r>
            <a:r>
              <a:rPr lang="ru-RU" dirty="0" err="1"/>
              <a:t>м'яса</a:t>
            </a:r>
            <a:r>
              <a:rPr lang="ru-RU" dirty="0"/>
              <a:t>, </a:t>
            </a:r>
            <a:r>
              <a:rPr lang="ru-RU" dirty="0" err="1"/>
              <a:t>риби</a:t>
            </a:r>
            <a:r>
              <a:rPr lang="ru-RU" dirty="0"/>
              <a:t>,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/>
              <a:t>молочних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, </a:t>
            </a:r>
            <a:r>
              <a:rPr lang="ru-RU" dirty="0" err="1"/>
              <a:t>консервів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холодильні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; </a:t>
            </a:r>
            <a:r>
              <a:rPr lang="ru-RU" dirty="0" err="1"/>
              <a:t>господарські</a:t>
            </a:r>
            <a:r>
              <a:rPr lang="ru-RU" dirty="0"/>
              <a:t> </a:t>
            </a:r>
            <a:r>
              <a:rPr lang="ru-RU" dirty="0" err="1"/>
              <a:t>комори</a:t>
            </a:r>
            <a:r>
              <a:rPr lang="ru-RU" dirty="0"/>
              <a:t> – для </a:t>
            </a:r>
            <a:r>
              <a:rPr lang="ru-RU" dirty="0" err="1"/>
              <a:t>зберігання</a:t>
            </a:r>
            <a:r>
              <a:rPr lang="ru-RU" dirty="0"/>
              <a:t> </a:t>
            </a:r>
            <a:r>
              <a:rPr lang="ru-RU" dirty="0" err="1"/>
              <a:t>килимів</a:t>
            </a:r>
            <a:r>
              <a:rPr lang="ru-RU" dirty="0"/>
              <a:t> </a:t>
            </a:r>
            <a:r>
              <a:rPr lang="ru-RU" dirty="0" err="1"/>
              <a:t>доріжок</a:t>
            </a:r>
            <a:r>
              <a:rPr lang="ru-RU" dirty="0"/>
              <a:t>, </a:t>
            </a:r>
            <a:r>
              <a:rPr lang="ru-RU" dirty="0" err="1"/>
              <a:t>чохлів</a:t>
            </a:r>
            <a:r>
              <a:rPr lang="ru-RU" dirty="0"/>
              <a:t>, спортивного </a:t>
            </a:r>
            <a:r>
              <a:rPr lang="ru-RU" dirty="0" err="1"/>
              <a:t>інвентарю</a:t>
            </a:r>
            <a:r>
              <a:rPr lang="ru-RU" dirty="0"/>
              <a:t>, </a:t>
            </a:r>
            <a:r>
              <a:rPr lang="ru-RU" dirty="0" err="1"/>
              <a:t>збирального</a:t>
            </a:r>
            <a:r>
              <a:rPr lang="ru-RU" dirty="0"/>
              <a:t> </a:t>
            </a:r>
            <a:r>
              <a:rPr lang="ru-RU" dirty="0" err="1"/>
              <a:t>інвентарю</a:t>
            </a:r>
            <a:r>
              <a:rPr lang="ru-RU" dirty="0"/>
              <a:t>; </a:t>
            </a:r>
            <a:r>
              <a:rPr lang="ru-RU" dirty="0" err="1"/>
              <a:t>шкіперські</a:t>
            </a:r>
            <a:r>
              <a:rPr lang="ru-RU" dirty="0"/>
              <a:t> </a:t>
            </a:r>
            <a:r>
              <a:rPr lang="ru-RU" dirty="0" err="1"/>
              <a:t>комори</a:t>
            </a:r>
            <a:r>
              <a:rPr lang="ru-RU" dirty="0"/>
              <a:t> - </a:t>
            </a:r>
            <a:r>
              <a:rPr lang="ru-RU" dirty="0" err="1"/>
              <a:t>шкіперська</a:t>
            </a:r>
            <a:r>
              <a:rPr lang="ru-RU" dirty="0"/>
              <a:t>, </a:t>
            </a:r>
            <a:r>
              <a:rPr lang="ru-RU" dirty="0" err="1"/>
              <a:t>малярська</a:t>
            </a:r>
            <a:r>
              <a:rPr lang="ru-RU" dirty="0"/>
              <a:t>, </a:t>
            </a:r>
            <a:r>
              <a:rPr lang="ru-RU" dirty="0" err="1"/>
              <a:t>ліхтарна</a:t>
            </a:r>
            <a:r>
              <a:rPr lang="ru-RU" dirty="0"/>
              <a:t>, </a:t>
            </a:r>
            <a:r>
              <a:rPr lang="ru-RU" dirty="0" err="1"/>
              <a:t>теслярська</a:t>
            </a:r>
            <a:r>
              <a:rPr lang="ru-RU" dirty="0"/>
              <a:t>, </a:t>
            </a:r>
            <a:r>
              <a:rPr lang="ru-RU" dirty="0" err="1"/>
              <a:t>такелажна</a:t>
            </a:r>
            <a:r>
              <a:rPr lang="ru-RU" dirty="0"/>
              <a:t>, </a:t>
            </a:r>
            <a:r>
              <a:rPr lang="ru-RU" dirty="0" err="1"/>
              <a:t>тентів</a:t>
            </a:r>
            <a:r>
              <a:rPr lang="ru-RU" dirty="0"/>
              <a:t> та </a:t>
            </a:r>
            <a:r>
              <a:rPr lang="ru-RU" dirty="0" err="1"/>
              <a:t>брезентів</a:t>
            </a:r>
            <a:r>
              <a:rPr lang="ru-RU" dirty="0"/>
              <a:t>, </a:t>
            </a:r>
            <a:r>
              <a:rPr lang="ru-RU" dirty="0" err="1"/>
              <a:t>вітрильна</a:t>
            </a:r>
            <a:r>
              <a:rPr lang="ru-RU" dirty="0"/>
              <a:t>; </a:t>
            </a:r>
            <a:r>
              <a:rPr lang="ru-RU" dirty="0" err="1"/>
              <a:t>штурманські</a:t>
            </a:r>
            <a:r>
              <a:rPr lang="ru-RU" dirty="0"/>
              <a:t> та </a:t>
            </a:r>
            <a:r>
              <a:rPr lang="ru-RU" dirty="0" err="1"/>
              <a:t>навігаційні</a:t>
            </a:r>
            <a:r>
              <a:rPr lang="ru-RU" dirty="0"/>
              <a:t> </a:t>
            </a:r>
            <a:r>
              <a:rPr lang="ru-RU" dirty="0" err="1"/>
              <a:t>комори</a:t>
            </a:r>
            <a:r>
              <a:rPr lang="ru-RU" dirty="0"/>
              <a:t> - </a:t>
            </a:r>
            <a:r>
              <a:rPr lang="ru-RU" dirty="0" err="1"/>
              <a:t>штурманського</a:t>
            </a:r>
            <a:r>
              <a:rPr lang="ru-RU" dirty="0"/>
              <a:t> </a:t>
            </a:r>
            <a:r>
              <a:rPr lang="ru-RU" dirty="0" err="1"/>
              <a:t>навігаційного</a:t>
            </a:r>
            <a:r>
              <a:rPr lang="ru-RU" dirty="0"/>
              <a:t> майна, карт та </a:t>
            </a:r>
            <a:r>
              <a:rPr lang="ru-RU" dirty="0" err="1"/>
              <a:t>іншого</a:t>
            </a:r>
            <a:r>
              <a:rPr lang="ru-RU" dirty="0"/>
              <a:t>; </a:t>
            </a:r>
            <a:r>
              <a:rPr lang="ru-RU" dirty="0" err="1"/>
              <a:t>білизняні</a:t>
            </a:r>
            <a:r>
              <a:rPr lang="ru-RU" dirty="0"/>
              <a:t> та </a:t>
            </a:r>
            <a:r>
              <a:rPr lang="ru-RU" dirty="0" err="1"/>
              <a:t>речові</a:t>
            </a:r>
            <a:r>
              <a:rPr lang="ru-RU" dirty="0"/>
              <a:t> </a:t>
            </a:r>
            <a:r>
              <a:rPr lang="ru-RU" dirty="0" err="1"/>
              <a:t>комори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114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22" y="595865"/>
            <a:ext cx="9116759" cy="512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5459"/>
            <a:ext cx="10515600" cy="5531504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Відсіки</a:t>
            </a:r>
            <a:r>
              <a:rPr lang="ru-RU" b="1" dirty="0"/>
              <a:t> та </a:t>
            </a:r>
            <a:r>
              <a:rPr lang="ru-RU" b="1" dirty="0" err="1" smtClean="0"/>
              <a:t>цистерни</a:t>
            </a:r>
            <a:r>
              <a:rPr lang="ru-RU" b="1" dirty="0" smtClean="0"/>
              <a:t> </a:t>
            </a:r>
            <a:r>
              <a:rPr lang="ru-RU" dirty="0" err="1" smtClean="0"/>
              <a:t>служать</a:t>
            </a:r>
            <a:r>
              <a:rPr lang="ru-RU" dirty="0" smtClean="0"/>
              <a:t> </a:t>
            </a:r>
            <a:r>
              <a:rPr lang="ru-RU" dirty="0" err="1"/>
              <a:t>розміщувати</a:t>
            </a:r>
            <a:r>
              <a:rPr lang="ru-RU" dirty="0"/>
              <a:t>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- </a:t>
            </a:r>
            <a:r>
              <a:rPr lang="ru-RU" dirty="0" err="1"/>
              <a:t>нафти</a:t>
            </a:r>
            <a:r>
              <a:rPr lang="ru-RU" dirty="0"/>
              <a:t>, води, </a:t>
            </a:r>
            <a:r>
              <a:rPr lang="ru-RU" dirty="0" err="1"/>
              <a:t>олії</a:t>
            </a:r>
            <a:r>
              <a:rPr lang="ru-RU" dirty="0"/>
              <a:t> і водяного </a:t>
            </a:r>
            <a:r>
              <a:rPr lang="ru-RU" dirty="0" err="1"/>
              <a:t>баласту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відсіків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конструкціями</a:t>
            </a:r>
            <a:r>
              <a:rPr lang="ru-RU" dirty="0"/>
              <a:t> основного корпусу і </a:t>
            </a:r>
            <a:r>
              <a:rPr lang="ru-RU" dirty="0" err="1"/>
              <a:t>призначених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основної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рідких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, на судах </a:t>
            </a:r>
            <a:r>
              <a:rPr lang="ru-RU" dirty="0" err="1"/>
              <a:t>передбачають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цистерни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розміщують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, </a:t>
            </a:r>
            <a:r>
              <a:rPr lang="ru-RU" dirty="0" err="1"/>
              <a:t>видаткові</a:t>
            </a:r>
            <a:r>
              <a:rPr lang="ru-RU" dirty="0"/>
              <a:t> запаси </a:t>
            </a:r>
            <a:r>
              <a:rPr lang="ru-RU" dirty="0" err="1"/>
              <a:t>палива</a:t>
            </a:r>
            <a:r>
              <a:rPr lang="ru-RU" dirty="0"/>
              <a:t>, води та </a:t>
            </a:r>
            <a:r>
              <a:rPr lang="ru-RU" dirty="0" err="1"/>
              <a:t>олії</a:t>
            </a:r>
            <a:r>
              <a:rPr lang="ru-RU" dirty="0"/>
              <a:t> (</a:t>
            </a:r>
            <a:r>
              <a:rPr lang="ru-RU" dirty="0" smtClean="0"/>
              <a:t>так </a:t>
            </a:r>
            <a:r>
              <a:rPr lang="ru-RU" dirty="0" err="1" smtClean="0"/>
              <a:t>звані</a:t>
            </a:r>
            <a:r>
              <a:rPr lang="ru-RU" dirty="0" smtClean="0"/>
              <a:t> </a:t>
            </a:r>
            <a:r>
              <a:rPr lang="ru-RU" dirty="0" err="1"/>
              <a:t>вкладні</a:t>
            </a:r>
            <a:r>
              <a:rPr lang="ru-RU" dirty="0"/>
              <a:t> </a:t>
            </a:r>
            <a:r>
              <a:rPr lang="ru-RU" dirty="0" err="1"/>
              <a:t>цистерни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/>
              <a:t>корпус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</a:t>
            </a:r>
            <a:r>
              <a:rPr lang="ru-RU" dirty="0" err="1"/>
              <a:t>обшивкою</a:t>
            </a:r>
            <a:r>
              <a:rPr lang="ru-RU" dirty="0"/>
              <a:t>, </a:t>
            </a:r>
            <a:r>
              <a:rPr lang="ru-RU" dirty="0" err="1"/>
              <a:t>верхньою</a:t>
            </a:r>
            <a:r>
              <a:rPr lang="ru-RU" dirty="0"/>
              <a:t> </a:t>
            </a:r>
            <a:r>
              <a:rPr lang="ru-RU" dirty="0" err="1"/>
              <a:t>безперервною</a:t>
            </a:r>
            <a:r>
              <a:rPr lang="ru-RU" dirty="0"/>
              <a:t> палубою, а </a:t>
            </a:r>
            <a:r>
              <a:rPr lang="ru-RU" dirty="0" err="1"/>
              <a:t>також</a:t>
            </a:r>
            <a:r>
              <a:rPr lang="ru-RU" dirty="0"/>
              <a:t> палубами, платформами,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поперечними</a:t>
            </a:r>
            <a:r>
              <a:rPr lang="ru-RU" dirty="0"/>
              <a:t> та </a:t>
            </a:r>
            <a:r>
              <a:rPr lang="ru-RU" dirty="0" err="1"/>
              <a:t>поздовжніми</a:t>
            </a:r>
            <a:r>
              <a:rPr lang="ru-RU" dirty="0"/>
              <a:t> </a:t>
            </a:r>
            <a:r>
              <a:rPr lang="ru-RU" dirty="0" err="1"/>
              <a:t>перебірками</a:t>
            </a:r>
            <a:r>
              <a:rPr lang="ru-RU" dirty="0"/>
              <a:t> та </a:t>
            </a:r>
            <a:r>
              <a:rPr lang="ru-RU" dirty="0" err="1"/>
              <a:t>вигородками</a:t>
            </a:r>
            <a:r>
              <a:rPr lang="ru-RU" dirty="0"/>
              <a:t>, </a:t>
            </a:r>
            <a:r>
              <a:rPr lang="ru-RU" dirty="0" err="1"/>
              <a:t>розташованими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корпусу.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утворені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перебірками</a:t>
            </a:r>
            <a:r>
              <a:rPr lang="ru-RU" dirty="0"/>
              <a:t>, палубами та платформами, - </a:t>
            </a:r>
            <a:r>
              <a:rPr lang="ru-RU" dirty="0" err="1"/>
              <a:t>відсіки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суднові</a:t>
            </a:r>
            <a:r>
              <a:rPr lang="ru-RU" dirty="0"/>
              <a:t> </a:t>
            </a:r>
            <a:r>
              <a:rPr lang="ru-RU" dirty="0" err="1"/>
              <a:t>приміщення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вигородками</a:t>
            </a:r>
            <a:r>
              <a:rPr lang="ru-RU" dirty="0"/>
              <a:t> та платформами у </a:t>
            </a:r>
            <a:r>
              <a:rPr lang="ru-RU" dirty="0" err="1"/>
              <a:t>надбудовах</a:t>
            </a:r>
            <a:r>
              <a:rPr lang="ru-RU" dirty="0"/>
              <a:t>, рубках, а </a:t>
            </a:r>
            <a:r>
              <a:rPr lang="ru-RU" dirty="0" err="1"/>
              <a:t>також</a:t>
            </a:r>
            <a:r>
              <a:rPr lang="ru-RU" dirty="0"/>
              <a:t> в основному </a:t>
            </a:r>
            <a:r>
              <a:rPr lang="ru-RU" dirty="0" err="1"/>
              <a:t>корпусі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821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1671"/>
            <a:ext cx="10515600" cy="55852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До </a:t>
            </a:r>
            <a:r>
              <a:rPr lang="ru-RU" dirty="0" err="1"/>
              <a:t>найважливіших</a:t>
            </a:r>
            <a:r>
              <a:rPr lang="ru-RU" dirty="0"/>
              <a:t> </a:t>
            </a:r>
            <a:r>
              <a:rPr lang="ru-RU" dirty="0" err="1"/>
              <a:t>відсіків</a:t>
            </a:r>
            <a:r>
              <a:rPr lang="ru-RU" dirty="0"/>
              <a:t> основного корпусу </a:t>
            </a:r>
            <a:r>
              <a:rPr lang="ru-RU" dirty="0" err="1"/>
              <a:t>відносять</a:t>
            </a:r>
            <a:r>
              <a:rPr lang="ru-RU" dirty="0"/>
              <a:t>: </a:t>
            </a:r>
            <a:endParaRPr lang="ru-RU" dirty="0" smtClean="0"/>
          </a:p>
          <a:p>
            <a:r>
              <a:rPr lang="ru-RU" i="1" dirty="0" err="1" smtClean="0"/>
              <a:t>форпік</a:t>
            </a:r>
            <a:r>
              <a:rPr lang="ru-RU" dirty="0" smtClean="0"/>
              <a:t>- </a:t>
            </a:r>
            <a:r>
              <a:rPr lang="ru-RU" dirty="0" err="1"/>
              <a:t>крайній</a:t>
            </a:r>
            <a:r>
              <a:rPr lang="ru-RU" dirty="0"/>
              <a:t> </a:t>
            </a:r>
            <a:r>
              <a:rPr lang="ru-RU" dirty="0" err="1"/>
              <a:t>носовий</a:t>
            </a:r>
            <a:r>
              <a:rPr lang="ru-RU" dirty="0"/>
              <a:t> </a:t>
            </a:r>
            <a:r>
              <a:rPr lang="ru-RU" dirty="0" err="1"/>
              <a:t>відсік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 </a:t>
            </a:r>
            <a:r>
              <a:rPr lang="ru-RU" i="1" dirty="0" err="1"/>
              <a:t>ахтерпік</a:t>
            </a:r>
            <a:r>
              <a:rPr lang="ru-RU" dirty="0"/>
              <a:t>- </a:t>
            </a:r>
            <a:r>
              <a:rPr lang="ru-RU" dirty="0" err="1"/>
              <a:t>Крайній</a:t>
            </a:r>
            <a:r>
              <a:rPr lang="ru-RU" dirty="0"/>
              <a:t> </a:t>
            </a:r>
            <a:r>
              <a:rPr lang="ru-RU" dirty="0" err="1"/>
              <a:t>кормовий</a:t>
            </a:r>
            <a:r>
              <a:rPr lang="ru-RU" dirty="0"/>
              <a:t> </a:t>
            </a:r>
            <a:r>
              <a:rPr lang="ru-RU" dirty="0" err="1"/>
              <a:t>відсік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i="1" dirty="0" err="1" smtClean="0"/>
              <a:t>міждонний</a:t>
            </a:r>
            <a:r>
              <a:rPr lang="ru-RU" i="1" dirty="0" smtClean="0"/>
              <a:t> </a:t>
            </a:r>
            <a:r>
              <a:rPr lang="ru-RU" i="1" dirty="0" err="1"/>
              <a:t>простір</a:t>
            </a:r>
            <a:r>
              <a:rPr lang="ru-RU" dirty="0"/>
              <a:t>-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зовнішньою</a:t>
            </a:r>
            <a:r>
              <a:rPr lang="ru-RU" dirty="0"/>
              <a:t> </a:t>
            </a:r>
            <a:r>
              <a:rPr lang="ru-RU" dirty="0" err="1"/>
              <a:t>обшивкою</a:t>
            </a:r>
            <a:r>
              <a:rPr lang="ru-RU" dirty="0"/>
              <a:t> та другим дном; </a:t>
            </a:r>
            <a:endParaRPr lang="ru-RU" dirty="0" smtClean="0"/>
          </a:p>
          <a:p>
            <a:r>
              <a:rPr lang="ru-RU" i="1" dirty="0" smtClean="0"/>
              <a:t>трюм</a:t>
            </a:r>
            <a:r>
              <a:rPr lang="ru-RU" dirty="0" smtClean="0"/>
              <a:t>-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другим дном та </a:t>
            </a:r>
            <a:r>
              <a:rPr lang="ru-RU" dirty="0" err="1"/>
              <a:t>найближчою</a:t>
            </a:r>
            <a:r>
              <a:rPr lang="ru-RU" dirty="0"/>
              <a:t> палубою; </a:t>
            </a:r>
            <a:endParaRPr lang="ru-RU" dirty="0" smtClean="0"/>
          </a:p>
          <a:p>
            <a:r>
              <a:rPr lang="ru-RU" i="1" dirty="0" err="1" smtClean="0"/>
              <a:t>твіндеки</a:t>
            </a:r>
            <a:r>
              <a:rPr lang="ru-RU" dirty="0" smtClean="0"/>
              <a:t>- </a:t>
            </a:r>
            <a:r>
              <a:rPr lang="ru-RU" dirty="0" err="1"/>
              <a:t>простір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сусідніми</a:t>
            </a:r>
            <a:r>
              <a:rPr lang="ru-RU" dirty="0"/>
              <a:t> палубами основного корпусу; </a:t>
            </a:r>
            <a:endParaRPr lang="ru-RU" dirty="0" smtClean="0"/>
          </a:p>
          <a:p>
            <a:r>
              <a:rPr lang="ru-RU" i="1" dirty="0" smtClean="0"/>
              <a:t>диптанки</a:t>
            </a:r>
            <a:r>
              <a:rPr lang="ru-RU" dirty="0" smtClean="0"/>
              <a:t>- </a:t>
            </a:r>
            <a:r>
              <a:rPr lang="ru-RU" dirty="0" err="1"/>
              <a:t>глибокі</a:t>
            </a:r>
            <a:r>
              <a:rPr lang="ru-RU" dirty="0"/>
              <a:t> </a:t>
            </a:r>
            <a:r>
              <a:rPr lang="ru-RU" dirty="0" err="1"/>
              <a:t>цистерни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другого дна; </a:t>
            </a:r>
            <a:endParaRPr lang="ru-RU" dirty="0" smtClean="0"/>
          </a:p>
          <a:p>
            <a:r>
              <a:rPr lang="ru-RU" i="1" dirty="0" err="1" smtClean="0"/>
              <a:t>коффердами</a:t>
            </a:r>
            <a:r>
              <a:rPr lang="ru-RU" dirty="0" smtClean="0"/>
              <a:t>- </a:t>
            </a:r>
            <a:r>
              <a:rPr lang="ru-RU" dirty="0" err="1"/>
              <a:t>вузькі</a:t>
            </a:r>
            <a:r>
              <a:rPr lang="ru-RU" dirty="0"/>
              <a:t> </a:t>
            </a:r>
            <a:r>
              <a:rPr lang="ru-RU" dirty="0" err="1"/>
              <a:t>нафто</a:t>
            </a:r>
            <a:r>
              <a:rPr lang="ru-RU" dirty="0"/>
              <a:t>- та </a:t>
            </a:r>
            <a:r>
              <a:rPr lang="ru-RU" dirty="0" err="1"/>
              <a:t>газонепроникні</a:t>
            </a:r>
            <a:r>
              <a:rPr lang="ru-RU" dirty="0"/>
              <a:t> </a:t>
            </a:r>
            <a:r>
              <a:rPr lang="ru-RU" dirty="0" err="1"/>
              <a:t>сухі</a:t>
            </a:r>
            <a:r>
              <a:rPr lang="ru-RU" dirty="0"/>
              <a:t> </a:t>
            </a:r>
            <a:r>
              <a:rPr lang="ru-RU" dirty="0" err="1"/>
              <a:t>відсіки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відсіками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цистернами для </a:t>
            </a:r>
            <a:r>
              <a:rPr lang="ru-RU" dirty="0" err="1"/>
              <a:t>нафтопродуктів</a:t>
            </a:r>
            <a:r>
              <a:rPr lang="ru-RU" dirty="0"/>
              <a:t> та </a:t>
            </a:r>
            <a:r>
              <a:rPr lang="ru-RU" dirty="0" err="1"/>
              <a:t>сусідніми</a:t>
            </a:r>
            <a:r>
              <a:rPr lang="ru-RU" dirty="0"/>
              <a:t> </a:t>
            </a:r>
            <a:r>
              <a:rPr lang="ru-RU" dirty="0" err="1"/>
              <a:t>приміщеннями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i="1" dirty="0" err="1" smtClean="0"/>
              <a:t>відсіки</a:t>
            </a:r>
            <a:r>
              <a:rPr lang="ru-RU" i="1" dirty="0" smtClean="0"/>
              <a:t> </a:t>
            </a:r>
            <a:r>
              <a:rPr lang="ru-RU" i="1" dirty="0" err="1"/>
              <a:t>головних</a:t>
            </a:r>
            <a:r>
              <a:rPr lang="ru-RU" i="1" dirty="0"/>
              <a:t> та </a:t>
            </a:r>
            <a:r>
              <a:rPr lang="ru-RU" i="1" dirty="0" err="1"/>
              <a:t>допоміжних</a:t>
            </a:r>
            <a:r>
              <a:rPr lang="ru-RU" i="1" dirty="0"/>
              <a:t> </a:t>
            </a:r>
            <a:r>
              <a:rPr lang="ru-RU" i="1" dirty="0" err="1"/>
              <a:t>механізмів</a:t>
            </a:r>
            <a:r>
              <a:rPr lang="ru-RU" i="1" dirty="0"/>
              <a:t>, </a:t>
            </a:r>
            <a:r>
              <a:rPr lang="ru-RU" i="1" dirty="0" err="1"/>
              <a:t>тунель</a:t>
            </a:r>
            <a:r>
              <a:rPr lang="ru-RU" i="1" dirty="0"/>
              <a:t> гребного валу.</a:t>
            </a:r>
            <a:r>
              <a:rPr lang="ru-RU" dirty="0"/>
              <a:t>- на судах </a:t>
            </a:r>
            <a:r>
              <a:rPr lang="ru-RU" dirty="0" err="1"/>
              <a:t>із</a:t>
            </a:r>
            <a:r>
              <a:rPr lang="ru-RU" dirty="0"/>
              <a:t> МКО у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судна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5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7882"/>
            <a:ext cx="10515600" cy="5639081"/>
          </a:xfrm>
        </p:spPr>
        <p:txBody>
          <a:bodyPr/>
          <a:lstStyle/>
          <a:p>
            <a:r>
              <a:rPr lang="ru-RU" dirty="0" err="1"/>
              <a:t>Наявність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перерахованих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відсіків</a:t>
            </a:r>
            <a:r>
              <a:rPr lang="ru-RU" dirty="0"/>
              <a:t> на </a:t>
            </a:r>
            <a:r>
              <a:rPr lang="ru-RU" dirty="0" err="1"/>
              <a:t>конкретних</a:t>
            </a:r>
            <a:r>
              <a:rPr lang="ru-RU" dirty="0"/>
              <a:t> судах </a:t>
            </a:r>
            <a:r>
              <a:rPr lang="ru-RU" dirty="0" err="1"/>
              <a:t>обумовлено</a:t>
            </a:r>
            <a:r>
              <a:rPr lang="ru-RU" dirty="0"/>
              <a:t> </a:t>
            </a:r>
            <a:r>
              <a:rPr lang="ru-RU" dirty="0" err="1"/>
              <a:t>призначенням</a:t>
            </a:r>
            <a:r>
              <a:rPr lang="ru-RU" dirty="0"/>
              <a:t> та </a:t>
            </a:r>
            <a:r>
              <a:rPr lang="ru-RU" dirty="0" err="1"/>
              <a:t>конструкцією</a:t>
            </a:r>
            <a:r>
              <a:rPr lang="ru-RU" dirty="0"/>
              <a:t> судна.</a:t>
            </a:r>
          </a:p>
          <a:p>
            <a:r>
              <a:rPr lang="ru-RU" dirty="0" err="1"/>
              <a:t>Надбудови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на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безперервній</a:t>
            </a:r>
            <a:r>
              <a:rPr lang="ru-RU" dirty="0"/>
              <a:t> </a:t>
            </a:r>
            <a:r>
              <a:rPr lang="ru-RU" dirty="0" err="1"/>
              <a:t>палубі</a:t>
            </a:r>
            <a:r>
              <a:rPr lang="ru-RU" dirty="0"/>
              <a:t> основного корпусу. Вони </a:t>
            </a:r>
            <a:r>
              <a:rPr lang="ru-RU" dirty="0" err="1"/>
              <a:t>простягаються</a:t>
            </a:r>
            <a:r>
              <a:rPr lang="ru-RU" dirty="0"/>
              <a:t> по </a:t>
            </a:r>
            <a:r>
              <a:rPr lang="ru-RU" dirty="0" err="1"/>
              <a:t>ширині</a:t>
            </a:r>
            <a:r>
              <a:rPr lang="ru-RU" dirty="0"/>
              <a:t> судна,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борту до борту, </a:t>
            </a:r>
            <a:r>
              <a:rPr lang="ru-RU" dirty="0" err="1"/>
              <a:t>або</a:t>
            </a:r>
            <a:r>
              <a:rPr lang="ru-RU" dirty="0"/>
              <a:t> так,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бічні</a:t>
            </a:r>
            <a:r>
              <a:rPr lang="ru-RU" dirty="0"/>
              <a:t> </a:t>
            </a:r>
            <a:r>
              <a:rPr lang="ru-RU" dirty="0" err="1"/>
              <a:t>стінки</a:t>
            </a:r>
            <a:r>
              <a:rPr lang="ru-RU" dirty="0"/>
              <a:t> </a:t>
            </a:r>
            <a:r>
              <a:rPr lang="ru-RU" dirty="0" err="1"/>
              <a:t>дещо</a:t>
            </a:r>
            <a:r>
              <a:rPr lang="ru-RU" dirty="0"/>
              <a:t> </a:t>
            </a:r>
            <a:r>
              <a:rPr lang="ru-RU" dirty="0" err="1"/>
              <a:t>відстоять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бортів</a:t>
            </a:r>
            <a:r>
              <a:rPr lang="ru-RU" dirty="0"/>
              <a:t>, але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на 0,04 </a:t>
            </a:r>
            <a:r>
              <a:rPr lang="ru-RU" dirty="0" err="1"/>
              <a:t>ширини</a:t>
            </a:r>
            <a:r>
              <a:rPr lang="ru-RU" dirty="0"/>
              <a:t> судна (</a:t>
            </a:r>
            <a:r>
              <a:rPr lang="ru-RU" dirty="0" err="1"/>
              <a:t>інакше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рубками). </a:t>
            </a:r>
            <a:r>
              <a:rPr lang="ru-RU" dirty="0" err="1"/>
              <a:t>Надбудови</a:t>
            </a:r>
            <a:r>
              <a:rPr lang="ru-RU" dirty="0"/>
              <a:t> </a:t>
            </a:r>
            <a:r>
              <a:rPr lang="ru-RU" dirty="0" err="1"/>
              <a:t>служать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для </a:t>
            </a:r>
            <a:r>
              <a:rPr lang="ru-RU" dirty="0" err="1"/>
              <a:t>розміщення</a:t>
            </a:r>
            <a:r>
              <a:rPr lang="ru-RU" dirty="0"/>
              <a:t> в них </a:t>
            </a:r>
            <a:r>
              <a:rPr lang="ru-RU" dirty="0" err="1"/>
              <a:t>приміщень</a:t>
            </a:r>
            <a:r>
              <a:rPr lang="ru-RU" dirty="0"/>
              <a:t>, але й для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морських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судна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05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635"/>
            <a:ext cx="10515600" cy="5576328"/>
          </a:xfrm>
        </p:spPr>
        <p:txBody>
          <a:bodyPr/>
          <a:lstStyle/>
          <a:p>
            <a:r>
              <a:rPr lang="ru-RU" i="1" dirty="0" smtClean="0"/>
              <a:t>Носова </a:t>
            </a:r>
            <a:r>
              <a:rPr lang="ru-RU" i="1" dirty="0" err="1" smtClean="0"/>
              <a:t>надбудова</a:t>
            </a:r>
            <a:r>
              <a:rPr lang="ru-RU" dirty="0" smtClean="0"/>
              <a:t>– </a:t>
            </a:r>
            <a:r>
              <a:rPr lang="ru-RU" i="1" dirty="0" smtClean="0"/>
              <a:t>бак</a:t>
            </a:r>
            <a:r>
              <a:rPr lang="ru-RU" dirty="0" smtClean="0"/>
              <a:t>- </a:t>
            </a:r>
            <a:r>
              <a:rPr lang="ru-RU" dirty="0" err="1" smtClean="0"/>
              <a:t>зменшує</a:t>
            </a:r>
            <a:r>
              <a:rPr lang="ru-RU" dirty="0" smtClean="0"/>
              <a:t> </a:t>
            </a:r>
            <a:r>
              <a:rPr lang="ru-RU" dirty="0" err="1" smtClean="0"/>
              <a:t>заливність</a:t>
            </a:r>
            <a:r>
              <a:rPr lang="ru-RU" dirty="0" smtClean="0"/>
              <a:t> палуби, </a:t>
            </a:r>
            <a:r>
              <a:rPr lang="ru-RU" i="1" dirty="0" err="1" smtClean="0"/>
              <a:t>кормова</a:t>
            </a:r>
            <a:r>
              <a:rPr lang="ru-RU" i="1" dirty="0" smtClean="0"/>
              <a:t> </a:t>
            </a:r>
            <a:r>
              <a:rPr lang="ru-RU" i="1" dirty="0" err="1" smtClean="0"/>
              <a:t>надбудова</a:t>
            </a:r>
            <a:r>
              <a:rPr lang="ru-RU" dirty="0" smtClean="0"/>
              <a:t>– </a:t>
            </a:r>
            <a:r>
              <a:rPr lang="ru-RU" i="1" dirty="0" err="1" smtClean="0"/>
              <a:t>ють</a:t>
            </a:r>
            <a:r>
              <a:rPr lang="ru-RU" dirty="0" smtClean="0"/>
              <a:t>– </a:t>
            </a:r>
            <a:r>
              <a:rPr lang="ru-RU" dirty="0" err="1" smtClean="0"/>
              <a:t>збільшуючи</a:t>
            </a:r>
            <a:r>
              <a:rPr lang="ru-RU" dirty="0" smtClean="0"/>
              <a:t> </a:t>
            </a:r>
            <a:r>
              <a:rPr lang="ru-RU" dirty="0" err="1" smtClean="0"/>
              <a:t>надводний</a:t>
            </a:r>
            <a:r>
              <a:rPr lang="ru-RU" dirty="0" smtClean="0"/>
              <a:t> борт у </a:t>
            </a:r>
            <a:r>
              <a:rPr lang="ru-RU" dirty="0" err="1" smtClean="0"/>
              <a:t>кормі</a:t>
            </a:r>
            <a:r>
              <a:rPr lang="ru-RU" dirty="0" smtClean="0"/>
              <a:t>, </a:t>
            </a:r>
            <a:r>
              <a:rPr lang="ru-RU" dirty="0" err="1" smtClean="0"/>
              <a:t>підвищує</a:t>
            </a:r>
            <a:r>
              <a:rPr lang="ru-RU" dirty="0" smtClean="0"/>
              <a:t> запас </a:t>
            </a:r>
            <a:r>
              <a:rPr lang="ru-RU" dirty="0" err="1" smtClean="0"/>
              <a:t>плавучості</a:t>
            </a:r>
            <a:r>
              <a:rPr lang="ru-RU" dirty="0" smtClean="0"/>
              <a:t> та </a:t>
            </a:r>
            <a:r>
              <a:rPr lang="ru-RU" dirty="0" err="1" smtClean="0"/>
              <a:t>непотоплюваності</a:t>
            </a:r>
            <a:r>
              <a:rPr lang="ru-RU" dirty="0" smtClean="0"/>
              <a:t> судна при </a:t>
            </a:r>
            <a:r>
              <a:rPr lang="ru-RU" dirty="0" err="1" smtClean="0"/>
              <a:t>пошкодженні</a:t>
            </a:r>
            <a:r>
              <a:rPr lang="ru-RU" dirty="0" smtClean="0"/>
              <a:t> кормового краю та </a:t>
            </a:r>
            <a:r>
              <a:rPr lang="ru-RU" dirty="0" err="1" smtClean="0"/>
              <a:t>диференті</a:t>
            </a:r>
            <a:r>
              <a:rPr lang="ru-RU" dirty="0" smtClean="0"/>
              <a:t> судна на корму, </a:t>
            </a:r>
            <a:r>
              <a:rPr lang="ru-RU" i="1" dirty="0" err="1" smtClean="0"/>
              <a:t>середня</a:t>
            </a:r>
            <a:r>
              <a:rPr lang="ru-RU" i="1" dirty="0" smtClean="0"/>
              <a:t> </a:t>
            </a:r>
            <a:r>
              <a:rPr lang="ru-RU" i="1" dirty="0" err="1" smtClean="0"/>
              <a:t>надбудова</a:t>
            </a:r>
            <a:r>
              <a:rPr lang="ru-RU" dirty="0" err="1" smtClean="0"/>
              <a:t>збільшує</a:t>
            </a:r>
            <a:r>
              <a:rPr lang="ru-RU" dirty="0" smtClean="0"/>
              <a:t> запас </a:t>
            </a:r>
            <a:r>
              <a:rPr lang="ru-RU" dirty="0" err="1" smtClean="0"/>
              <a:t>плавучості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Рубки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надбудов</a:t>
            </a:r>
            <a:r>
              <a:rPr lang="ru-RU" dirty="0"/>
              <a:t> по </a:t>
            </a:r>
            <a:r>
              <a:rPr lang="ru-RU" dirty="0" err="1"/>
              <a:t>ширині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на </a:t>
            </a:r>
            <a:r>
              <a:rPr lang="ru-RU" dirty="0" err="1"/>
              <a:t>верхній</a:t>
            </a:r>
            <a:r>
              <a:rPr lang="ru-RU" dirty="0"/>
              <a:t> </a:t>
            </a:r>
            <a:r>
              <a:rPr lang="ru-RU" dirty="0" err="1"/>
              <a:t>палубі</a:t>
            </a:r>
            <a:r>
              <a:rPr lang="ru-RU" dirty="0"/>
              <a:t> основного корпусу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надбудовах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65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6847"/>
            <a:ext cx="10515600" cy="5630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інформації: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uk.wikipedia.org/</a:t>
            </a:r>
            <a:r>
              <a:rPr lang="uk-UA" dirty="0" smtClean="0">
                <a:hlinkClick r:id="rId2"/>
              </a:rPr>
              <a:t>Надбудова</a:t>
            </a:r>
            <a:endParaRPr lang="uk-UA" dirty="0" smtClean="0"/>
          </a:p>
          <a:p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: </a:t>
            </a:r>
            <a:r>
              <a:rPr lang="ru-RU" dirty="0" err="1"/>
              <a:t>огляд</a:t>
            </a:r>
            <a:r>
              <a:rPr lang="ru-RU" dirty="0"/>
              <a:t> кают </a:t>
            </a:r>
            <a:r>
              <a:rPr lang="ru-RU" dirty="0" err="1" smtClean="0"/>
              <a:t>моряків</a:t>
            </a:r>
            <a:r>
              <a:rPr lang="ru-RU" dirty="0" smtClean="0"/>
              <a:t>. </a:t>
            </a:r>
            <a:r>
              <a:rPr lang="ru-RU" i="1" dirty="0" err="1" smtClean="0"/>
              <a:t>Автори</a:t>
            </a:r>
            <a:r>
              <a:rPr lang="ru-RU" i="1" dirty="0"/>
              <a:t>: </a:t>
            </a:r>
            <a:r>
              <a:rPr lang="ru-RU" i="1" dirty="0" err="1"/>
              <a:t>Євгенія</a:t>
            </a:r>
            <a:r>
              <a:rPr lang="ru-RU" i="1" dirty="0"/>
              <a:t> Тягунова, </a:t>
            </a:r>
            <a:r>
              <a:rPr lang="ru-RU" i="1" dirty="0" err="1"/>
              <a:t>Євген</a:t>
            </a:r>
            <a:r>
              <a:rPr lang="ru-RU" i="1" dirty="0"/>
              <a:t> </a:t>
            </a:r>
            <a:r>
              <a:rPr lang="ru-RU" i="1" dirty="0" err="1"/>
              <a:t>Бєлий</a:t>
            </a:r>
            <a:endParaRPr lang="ru-RU" dirty="0"/>
          </a:p>
          <a:p>
            <a:r>
              <a:rPr lang="en-US" dirty="0"/>
              <a:t>https://ua.usm.media/zhyttya-na-sudni-oglyad-kayut-moryakiv/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33841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559</Words>
  <Application>Microsoft Office PowerPoint</Application>
  <PresentationFormat>Произвольный</PresentationFormat>
  <Paragraphs>30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51</cp:revision>
  <dcterms:created xsi:type="dcterms:W3CDTF">2020-05-07T09:46:48Z</dcterms:created>
  <dcterms:modified xsi:type="dcterms:W3CDTF">2022-11-23T15:24:50Z</dcterms:modified>
</cp:coreProperties>
</file>