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74" r:id="rId3"/>
    <p:sldId id="272" r:id="rId4"/>
    <p:sldId id="266" r:id="rId5"/>
    <p:sldId id="267" r:id="rId6"/>
    <p:sldId id="275" r:id="rId7"/>
    <p:sldId id="276" r:id="rId8"/>
    <p:sldId id="277" r:id="rId9"/>
    <p:sldId id="279" r:id="rId10"/>
    <p:sldId id="280" r:id="rId11"/>
    <p:sldId id="27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B91"/>
    <a:srgbClr val="3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D1A5A-F784-4802-A3AD-72F42B5178E9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88C06-1DA8-40FE-B866-383D3EA7FE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8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88C06-1DA8-40FE-B866-383D3EA7F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15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34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21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91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79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43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54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4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3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755AA8-95B0-422B-92B7-35B6FE72A192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6FD4AC-74B5-4C3E-8F33-015B23F4C7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6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7192" y="825741"/>
            <a:ext cx="6145762" cy="2847703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2400" dirty="0"/>
              <a:t>в НВК допрофесійної підготовки та </a:t>
            </a:r>
            <a:br>
              <a:rPr lang="uk-UA" sz="2400" dirty="0"/>
            </a:br>
            <a:r>
              <a:rPr lang="uk-UA" sz="2400" dirty="0"/>
              <a:t>технічної творчості молоді м. Києва</a:t>
            </a:r>
            <a:br>
              <a:rPr lang="uk-UA" sz="2400" dirty="0"/>
            </a:br>
            <a:r>
              <a:rPr lang="uk-UA" sz="2400" dirty="0"/>
              <a:t>передбачає: підготовку картографічної </a:t>
            </a:r>
            <a:br>
              <a:rPr lang="uk-UA" sz="2400" dirty="0"/>
            </a:br>
            <a:r>
              <a:rPr lang="uk-UA" sz="2400" dirty="0"/>
              <a:t>бази в районі Першотравневого масиву,</a:t>
            </a:r>
            <a:br>
              <a:rPr lang="uk-UA" sz="2400" dirty="0"/>
            </a:br>
            <a:r>
              <a:rPr lang="uk-UA" sz="2400" dirty="0"/>
              <a:t>під час теоретичних та практичних занять</a:t>
            </a:r>
            <a:br>
              <a:rPr lang="uk-UA" sz="2400" dirty="0"/>
            </a:br>
            <a:r>
              <a:rPr lang="uk-UA" sz="2400" dirty="0"/>
              <a:t> і фізичного виховання з підготовки до </a:t>
            </a:r>
            <a:br>
              <a:rPr lang="uk-UA" sz="2400" dirty="0"/>
            </a:br>
            <a:r>
              <a:rPr lang="uk-UA" sz="2400" dirty="0"/>
              <a:t>спортивних стартів.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396C0E-D4EF-4C1B-9961-DE3A19D39F19}"/>
              </a:ext>
            </a:extLst>
          </p:cNvPr>
          <p:cNvSpPr/>
          <p:nvPr/>
        </p:nvSpPr>
        <p:spPr>
          <a:xfrm>
            <a:off x="576914" y="457401"/>
            <a:ext cx="10254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СПОРТИВНЕ ОРІЄНТУВАННЯ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E1945E-EBC9-4B40-806D-7C8A09C6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" y="1313551"/>
            <a:ext cx="3681203" cy="5473111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391CA930-F6D4-4781-B1BD-FDB572057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853">
            <a:off x="3032450" y="3869474"/>
            <a:ext cx="3578567" cy="250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7BCEF-45E0-4B40-9C16-401A95A6B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612">
            <a:off x="3109462" y="1452047"/>
            <a:ext cx="1993964" cy="105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95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41" y="3078696"/>
            <a:ext cx="3764917" cy="2494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38899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Облаштування фінішу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274" y="5529943"/>
            <a:ext cx="6026726" cy="142503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Коридор від останнього КП до фінішу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166262"/>
            <a:ext cx="1849576" cy="2556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1" y="1166263"/>
            <a:ext cx="4318941" cy="209920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410691" y="3265469"/>
            <a:ext cx="2978728" cy="76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dirty="0"/>
              <a:t>Фініш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906636"/>
            <a:ext cx="5458690" cy="134073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812801" y="5247372"/>
            <a:ext cx="4482214" cy="6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dirty="0"/>
              <a:t>Результати змагань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52" y="1166262"/>
            <a:ext cx="3755962" cy="248832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9625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Нагородження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7" y="1417638"/>
            <a:ext cx="3431309" cy="25734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3491346" cy="261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43" y="3803071"/>
            <a:ext cx="2918693" cy="2189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3778393"/>
            <a:ext cx="3048000" cy="2238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85" y="1417636"/>
            <a:ext cx="1532971" cy="21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2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</p:spPr>
      </p:pic>
      <p:sp>
        <p:nvSpPr>
          <p:cNvPr id="6" name="TextBox 5"/>
          <p:cNvSpPr txBox="1"/>
          <p:nvPr/>
        </p:nvSpPr>
        <p:spPr>
          <a:xfrm>
            <a:off x="646771" y="390293"/>
            <a:ext cx="5664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uk-U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ЯТАЙТЕ: </a:t>
            </a:r>
          </a:p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ПЕРЕМОГА – ЦЕ НЕ МІСЦЕ, А РУХ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УПЕРЕД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2935" y="0"/>
            <a:ext cx="26023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ЯКУЄМО 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</a:t>
            </a: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УВАГУ!</a:t>
            </a:r>
          </a:p>
        </p:txBody>
      </p:sp>
    </p:spTree>
    <p:extLst>
      <p:ext uri="{BB962C8B-B14F-4D97-AF65-F5344CB8AC3E}">
        <p14:creationId xmlns:p14="http://schemas.microsoft.com/office/powerpoint/2010/main" val="53170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57" y="358614"/>
            <a:ext cx="12192000" cy="820236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Карти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біля</a:t>
            </a:r>
            <a:r>
              <a:rPr lang="ru-RU" dirty="0">
                <a:solidFill>
                  <a:srgbClr val="FF0000"/>
                </a:solidFill>
              </a:rPr>
              <a:t> палацу,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КПІ,стадіону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школи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4D6226-041C-46B4-A54B-C8949EC5A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" t="29932" b="23129"/>
          <a:stretch/>
        </p:blipFill>
        <p:spPr>
          <a:xfrm>
            <a:off x="89588" y="111967"/>
            <a:ext cx="4002833" cy="1454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0184ED-6A01-404B-B613-31507875A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7" y="957201"/>
            <a:ext cx="5574535" cy="394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2D918C-7123-4E64-A609-0453AC371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139">
            <a:off x="50189" y="4391628"/>
            <a:ext cx="3325648" cy="233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1550D6-16D2-4331-AF2F-1DD2B2FE28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34" y="1688306"/>
            <a:ext cx="4648646" cy="3481387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FE214C-92A0-4A6F-A7F7-A4345F4CF3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52" y="2823207"/>
            <a:ext cx="2725052" cy="256927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931645-2927-47B2-B426-28CE1E9255EE}"/>
              </a:ext>
            </a:extLst>
          </p:cNvPr>
          <p:cNvSpPr/>
          <p:nvPr/>
        </p:nvSpPr>
        <p:spPr>
          <a:xfrm rot="20269476">
            <a:off x="7041994" y="5417539"/>
            <a:ext cx="2135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…</a:t>
            </a:r>
            <a:r>
              <a:rPr lang="ru-RU" sz="28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оновлена</a:t>
            </a:r>
            <a:endParaRPr lang="ru-RU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1561F9-47D8-4679-9E47-F3F382143880}"/>
              </a:ext>
            </a:extLst>
          </p:cNvPr>
          <p:cNvSpPr/>
          <p:nvPr/>
        </p:nvSpPr>
        <p:spPr>
          <a:xfrm rot="20134202">
            <a:off x="4572780" y="5217484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НВК</a:t>
            </a:r>
          </a:p>
        </p:txBody>
      </p:sp>
    </p:spTree>
    <p:extLst>
      <p:ext uri="{BB962C8B-B14F-4D97-AF65-F5344CB8AC3E}">
        <p14:creationId xmlns:p14="http://schemas.microsoft.com/office/powerpoint/2010/main" val="402803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7328"/>
          </a:xfrm>
        </p:spPr>
        <p:txBody>
          <a:bodyPr/>
          <a:lstStyle/>
          <a:p>
            <a:r>
              <a:rPr lang="uk-UA" sz="3600" dirty="0">
                <a:solidFill>
                  <a:srgbClr val="FF0000"/>
                </a:solidFill>
              </a:rPr>
              <a:t>Мета спортивного орієнтування ФСОУ: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1" y="2854733"/>
            <a:ext cx="2794282" cy="2017122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4"/>
          <p:cNvSpPr txBox="1">
            <a:spLocks/>
          </p:cNvSpPr>
          <p:nvPr/>
        </p:nvSpPr>
        <p:spPr bwMode="auto">
          <a:xfrm>
            <a:off x="256902" y="4931687"/>
            <a:ext cx="2211977" cy="7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3600" dirty="0"/>
              <a:t>Старт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 bwMode="auto">
          <a:xfrm>
            <a:off x="6508205" y="5576981"/>
            <a:ext cx="2451462" cy="7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3600" dirty="0"/>
              <a:t>Дистанція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 bwMode="auto">
          <a:xfrm>
            <a:off x="9000308" y="5576981"/>
            <a:ext cx="2211977" cy="7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3600" dirty="0"/>
              <a:t>Фініш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6901" y="1031966"/>
            <a:ext cx="11734801" cy="3306569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Підготовка до змагань Світової першості з введеного в програму Чемпіонатів Світу - ПАРКОВОГО (міського) орієнтування де перед спортсменом стоїть задача  подолати дистанцію в місті нанесену на карту, відвідавши визначену суддями кількість КП частина яких встановлена біля глядацьких трибун,  витримати психологічне навантаження Чемпіонату та показати гідний результат. 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5EC12A-253C-407A-A8C3-F996F2773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99" y="2751145"/>
            <a:ext cx="3538707" cy="265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BF279A-5559-4E72-B60D-B4BFEB341D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7942"/>
          <a:stretch/>
        </p:blipFill>
        <p:spPr>
          <a:xfrm>
            <a:off x="6635620" y="3958136"/>
            <a:ext cx="2344367" cy="1618845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65C7AA-E268-4D85-9F73-5B2CD1551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99" y="2532624"/>
            <a:ext cx="3307133" cy="329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ъект 4"/>
          <p:cNvSpPr txBox="1">
            <a:spLocks/>
          </p:cNvSpPr>
          <p:nvPr/>
        </p:nvSpPr>
        <p:spPr bwMode="auto">
          <a:xfrm>
            <a:off x="3324623" y="5701508"/>
            <a:ext cx="2871606" cy="7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2800" dirty="0">
                <a:solidFill>
                  <a:srgbClr val="FF0000"/>
                </a:solidFill>
                <a:highlight>
                  <a:srgbClr val="FFFF00"/>
                </a:highlight>
              </a:rPr>
              <a:t>Карта з Чемпіонату</a:t>
            </a:r>
          </a:p>
        </p:txBody>
      </p:sp>
    </p:spTree>
    <p:extLst>
      <p:ext uri="{BB962C8B-B14F-4D97-AF65-F5344CB8AC3E}">
        <p14:creationId xmlns:p14="http://schemas.microsoft.com/office/powerpoint/2010/main" val="112698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421106"/>
            <a:ext cx="10972800" cy="70986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Питання, які потрібно вирішити для </a:t>
            </a:r>
            <a:r>
              <a:rPr lang="uk-UA" dirty="0">
                <a:solidFill>
                  <a:srgbClr val="FF0000"/>
                </a:solidFill>
              </a:rPr>
              <a:t>підготовки змагань</a:t>
            </a:r>
            <a:r>
              <a:rPr lang="uk-UA" dirty="0"/>
              <a:t>: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1323475"/>
            <a:ext cx="108564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/>
              <a:t>вибір фомату змагань (за вибором, у заданому напрямку, маркіровка);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вибір місця змагань легкодоступної місцевості;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підготовка, тиражування спортивних карт;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підготовка контрольних пунктів (КП), суддівських протоколів, фінішок;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підготовка засобів відмітки на КП (олівці, крейда, компостери);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підготовка, тиражування карточок для відмітки на дистанції;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підготовка інформації про змагання;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підготовка грамот призерам змагань, призів;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вибір, підготовка схем місць старту і фінішу, місць для учасників;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підбір, розподіл обов’язків, інструктаж суддів змагань;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підготовка, розміщення реклами змагань у доступних ЗМІ;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вирішення питань медичного забезпечення змагань.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040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2076"/>
            <a:ext cx="10972800" cy="87857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FF0000"/>
                </a:solidFill>
              </a:rPr>
              <a:t>Вибір місця змагань підготовка спортивної карти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5590" y="1987177"/>
            <a:ext cx="114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Карту</a:t>
            </a:r>
            <a:r>
              <a:rPr lang="uk-UA" sz="2400" dirty="0"/>
              <a:t> потрібно буде накреслити самостійно, але з використанням аерофотозйомки, або звернутися до фахівців місцевого відокремленого підрозділу Федерації спортивного орієнтування України у Вашому місті.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5590" y="702527"/>
            <a:ext cx="11442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Для масових змагань краще обирати </a:t>
            </a:r>
            <a:r>
              <a:rPr lang="uk-UA" sz="2400" dirty="0">
                <a:solidFill>
                  <a:srgbClr val="FF0000"/>
                </a:solidFill>
              </a:rPr>
              <a:t>місцевість</a:t>
            </a:r>
            <a:r>
              <a:rPr lang="uk-UA" sz="2400" dirty="0"/>
              <a:t> близьку до місця навчання спортсменів – ділянку навколо НВК, огороджені території прилеглих шкіл, відновлену паркову територію  Першотравневого парку.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FA98F6-34C7-4186-BEED-91F105742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b="57143"/>
          <a:stretch/>
        </p:blipFill>
        <p:spPr>
          <a:xfrm>
            <a:off x="535877" y="3156751"/>
            <a:ext cx="5976316" cy="2883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9" y="5207418"/>
            <a:ext cx="1628150" cy="15247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EE5C4A-AE8A-4D9B-9FD7-9CFB409E3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32" y="3403984"/>
            <a:ext cx="3058487" cy="288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E9E76C-FF4A-4EC2-93EC-3BC249B19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95" y="4356088"/>
            <a:ext cx="977516" cy="97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B829A-5173-4917-ABDB-A503E4B06C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15" y="4688634"/>
            <a:ext cx="1910226" cy="191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41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398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Інформація про змагання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68" y="858982"/>
            <a:ext cx="11975432" cy="1162324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Готується головним суддею або головним секретарем, видається заздалегідь представникам команд  і вивішується на місці змагань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2" y="1800238"/>
            <a:ext cx="2951018" cy="4593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1751785"/>
            <a:ext cx="6002977" cy="46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6017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Суддівська документація, протоколи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0" y="1080655"/>
            <a:ext cx="3025010" cy="1025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1" y="2635164"/>
            <a:ext cx="1593273" cy="2601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47" y="1080655"/>
            <a:ext cx="5588354" cy="3932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66" y="1770795"/>
            <a:ext cx="2760770" cy="3834403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 bwMode="auto">
          <a:xfrm>
            <a:off x="253606" y="2105891"/>
            <a:ext cx="3376285" cy="6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2800" dirty="0"/>
              <a:t>Карточка учасника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 bwMode="auto">
          <a:xfrm>
            <a:off x="0" y="5236426"/>
            <a:ext cx="3595387" cy="6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2800" dirty="0"/>
              <a:t>Фінішка А4 або А6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 bwMode="auto">
          <a:xfrm>
            <a:off x="3920836" y="5236426"/>
            <a:ext cx="5147097" cy="6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2800" dirty="0"/>
              <a:t>Протокол результатів змагань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 bwMode="auto">
          <a:xfrm>
            <a:off x="9393382" y="5605199"/>
            <a:ext cx="2663254" cy="6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sz="2800" dirty="0"/>
              <a:t>Звіт гол. судді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49" y="3566122"/>
            <a:ext cx="1164336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Стартові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протоколи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/>
              <a:t>якщо кількість кількості учасників змагань велика треба визначати дату до якої учасники мають заявитися (за 2-3 дні до змагань) і в день змагань вивішувати учасникам готові стартові протоколи з визначеними суддями хвилинами старту;</a:t>
            </a:r>
          </a:p>
          <a:p>
            <a:pPr>
              <a:buFontTx/>
              <a:buChar char="-"/>
            </a:pPr>
            <a:r>
              <a:rPr lang="uk-UA" dirty="0"/>
              <a:t>якщо кількість учасників змагань невелика, жеребкування і стартовий протокол можна робити на місці змагань, або робити старт у довільному порядку – за готовністю учасників.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0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38" y="2437367"/>
            <a:ext cx="3322603" cy="2201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706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Облаштування старту і фінішу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3496" y="1033432"/>
            <a:ext cx="2777282" cy="13675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Загальний</a:t>
            </a:r>
          </a:p>
          <a:p>
            <a:pPr marL="0" indent="0" algn="ctr">
              <a:buNone/>
            </a:pPr>
            <a:r>
              <a:rPr lang="uk-UA" dirty="0"/>
              <a:t> старт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8" y="3905814"/>
            <a:ext cx="4343204" cy="1243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6" y="904188"/>
            <a:ext cx="2645228" cy="2871874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-43375" y="5192012"/>
            <a:ext cx="4461165" cy="55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dirty="0"/>
              <a:t>Індивідуальний старт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38" y="873704"/>
            <a:ext cx="3347970" cy="2218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3303996"/>
            <a:ext cx="3838227" cy="2542827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2888780" y="5751266"/>
            <a:ext cx="9184761" cy="61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uk-UA" dirty="0"/>
              <a:t>Зона для глядачів, не стартувавших учасників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83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913(1)</Template>
  <TotalTime>4</TotalTime>
  <Words>395</Words>
  <Application>Microsoft Office PowerPoint</Application>
  <PresentationFormat>Широкий екран</PresentationFormat>
  <Paragraphs>53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Calibri</vt:lpstr>
      <vt:lpstr>Diseño predeterminado</vt:lpstr>
      <vt:lpstr>   в НВК допрофесійної підготовки та  технічної творчості молоді м. Києва передбачає: підготовку картографічної  бази в районі Першотравневого масиву, під час теоретичних та практичних занять  і фізичного виховання з підготовки до  спортивних стартів.</vt:lpstr>
      <vt:lpstr>Карти біля палацу,  КПІ,стадіону, школи</vt:lpstr>
      <vt:lpstr>Мета спортивного орієнтування ФСОУ:</vt:lpstr>
      <vt:lpstr>Презентація PowerPoint</vt:lpstr>
      <vt:lpstr>Презентація PowerPoint</vt:lpstr>
      <vt:lpstr>Інформація про змагання</vt:lpstr>
      <vt:lpstr>Суддівська документація, протоколи</vt:lpstr>
      <vt:lpstr>Стартові протоколи</vt:lpstr>
      <vt:lpstr>Облаштування старту і фінішу</vt:lpstr>
      <vt:lpstr>Облаштування фінішу</vt:lpstr>
      <vt:lpstr>Нагородження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m.hryshaienko</cp:lastModifiedBy>
  <cp:revision>60</cp:revision>
  <dcterms:created xsi:type="dcterms:W3CDTF">2016-07-11T16:41:46Z</dcterms:created>
  <dcterms:modified xsi:type="dcterms:W3CDTF">2021-12-09T09:32:26Z</dcterms:modified>
</cp:coreProperties>
</file>