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56" r:id="rId2"/>
    <p:sldId id="309" r:id="rId3"/>
    <p:sldId id="310" r:id="rId4"/>
    <p:sldId id="311" r:id="rId5"/>
    <p:sldId id="312" r:id="rId6"/>
    <p:sldId id="313" r:id="rId7"/>
    <p:sldId id="314" r:id="rId8"/>
    <p:sldId id="315" r:id="rId9"/>
    <p:sldId id="317" r:id="rId10"/>
    <p:sldId id="294" r:id="rId11"/>
    <p:sldId id="318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3" autoAdjust="0"/>
    <p:restoredTop sz="94660"/>
  </p:normalViewPr>
  <p:slideViewPr>
    <p:cSldViewPr snapToGrid="0">
      <p:cViewPr varScale="1">
        <p:scale>
          <a:sx n="73" d="100"/>
          <a:sy n="73" d="100"/>
        </p:scale>
        <p:origin x="-50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 noEditPoints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  <a:p>
            <a:endParaRPr lang="en-US"/>
          </a:p>
        </p:txBody>
      </p:sp>
      <p:sp>
        <p:nvSpPr>
          <p:cNvPr id="3" name="Заполнитель даты 2"/>
          <p:cNvSpPr>
            <a:spLocks noGrp="1" noEditPoints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C1951C-B587-4669-AEAB-3CA3E620BBD9}" type="datetimeFigureOut">
              <a:rPr lang="en-US" smtClean="0"/>
              <a:pPr/>
              <a:t>4/26/2021</a:t>
            </a:fld>
            <a:endParaRPr lang="en-US"/>
          </a:p>
        </p:txBody>
      </p:sp>
      <p:sp>
        <p:nvSpPr>
          <p:cNvPr id="4" name="Заполнитель изображения слайда 3"/>
          <p:cNvSpPr>
            <a:spLocks noGrp="1" noRot="1" noChangeAspect="1" noEditPoints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  <a:p>
            <a:endParaRPr lang="en-US"/>
          </a:p>
        </p:txBody>
      </p:sp>
      <p:sp>
        <p:nvSpPr>
          <p:cNvPr id="5" name="Заполнитель заметок 4"/>
          <p:cNvSpPr>
            <a:spLocks noGrp="1" noEditPoints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E02500-5BAE-47BD-9A24-DA8251B90B8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DE908737-7F0D-43E3-881E-D559C32D1E2A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Подзаголовок 2"/>
          <p:cNvSpPr>
            <a:spLocks noGrp="1" noEditPoints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ru-RU" altLang="en-US"/>
              <a:t>Щелкните для изменения стиля основного подзаголовка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30DD8669-1381-456D-9152-76B17665A2E2}" type="datetimeFigureOut">
              <a:rPr lang="en-US" smtClean="0"/>
              <a:pPr/>
              <a:t>4/26/2021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6D6E4F21-2AA8-4FCA-9213-BEC765D560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Название и текст по вертикал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по вертикали 2"/>
          <p:cNvSpPr>
            <a:spLocks noGrp="1" noEditPoints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B7461332-109B-4216-A040-E2AE056BBB77}" type="datetimeFigureOut">
              <a:rPr lang="en-US" smtClean="0"/>
              <a:pPr/>
              <a:t>4/26/2021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5B189D43-7D5D-4E8A-9AC3-41F16E7A8B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Название по вертикали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по вертикали 2"/>
          <p:cNvSpPr>
            <a:spLocks noGrp="1" noEditPoints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B0744073-5C39-4F22-9A95-A951DF155739}" type="datetimeFigureOut">
              <a:rPr lang="en-US" smtClean="0"/>
              <a:pPr/>
              <a:t>4/26/2021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C84D46F2-ADE1-4EDE-8C39-67B9C61D1F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ние и контен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01AF74D4-0C31-44FB-89AF-333C2B103954}" type="datetimeFigureOut">
              <a:rPr lang="en-US" smtClean="0"/>
              <a:pPr/>
              <a:t>4/26/2021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5807818A-EAA9-414E-BCC0-1222C994AB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D66EAF66-51F2-4B1D-9CAA-516392A46DAF}" type="datetimeFigureOut">
              <a:rPr lang="en-US" smtClean="0"/>
              <a:pPr/>
              <a:t>4/26/2021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ED8C18B8-0AB9-499B-80AD-C83B7785FF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контен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контента 3"/>
          <p:cNvSpPr>
            <a:spLocks noGrp="1" noEditPoints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5" name="Заполнитель даты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5610017-CDBA-482E-B9B7-C8AB3A109F89}" type="datetimeFigureOut">
              <a:rPr lang="en-US" smtClean="0"/>
              <a:pPr/>
              <a:t>4/26/2021</a:t>
            </a:fld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0E2C45DB-E2D0-413F-A774-2A3FA58CE3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4" name="Заполнитель контента 3"/>
          <p:cNvSpPr>
            <a:spLocks noGrp="1" noEditPoints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5" name="Заполнитель текста 4"/>
          <p:cNvSpPr>
            <a:spLocks noGrp="1" noEditPoints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6" name="Заполнитель контента 5"/>
          <p:cNvSpPr>
            <a:spLocks noGrp="1" noEditPoints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7" name="Заполнитель даты 6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22073D13-A5DD-4361-86C6-8990952A8B11}" type="datetimeFigureOut">
              <a:rPr lang="en-US" smtClean="0"/>
              <a:pPr/>
              <a:t>4/26/2021</a:t>
            </a:fld>
            <a:endParaRPr lang="en-US"/>
          </a:p>
        </p:txBody>
      </p:sp>
      <p:sp>
        <p:nvSpPr>
          <p:cNvPr id="8" name="Заполнитель нижнего колонтитула 7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9" name="Заполнитель номера слайда 8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97FD72D7-AE78-45EA-9A28-FCD2A8FC01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назв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даты 2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503C9B2A-B63E-4EF0-8861-FA6F31CBEC72}" type="datetimeFigureOut">
              <a:rPr lang="en-US" smtClean="0"/>
              <a:pPr/>
              <a:t>4/26/2021</a:t>
            </a:fld>
            <a:endParaRPr lang="en-US"/>
          </a:p>
        </p:txBody>
      </p:sp>
      <p:sp>
        <p:nvSpPr>
          <p:cNvPr id="4" name="Заполнитель нижнего колонтитула 3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5" name="Заполнитель номера слайда 4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52899A15-DEB5-4B63-A373-0A9517BBF4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даты 1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9C5A2552-342C-46AA-850C-74A1BFA910EB}" type="datetimeFigureOut">
              <a:rPr lang="en-US" smtClean="0"/>
              <a:pPr/>
              <a:t>4/26/2021</a:t>
            </a:fld>
            <a:endParaRPr lang="en-US"/>
          </a:p>
        </p:txBody>
      </p:sp>
      <p:sp>
        <p:nvSpPr>
          <p:cNvPr id="3" name="Заполнитель нижнего колонтитула 2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4CEE70D1-58EA-4D24-A39D-A277F7D011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Контен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текста 3"/>
          <p:cNvSpPr>
            <a:spLocks noGrp="1" noEditPoints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5" name="Заполнитель даты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A244C59C-D113-4CB3-B4B2-49D55DA992C4}" type="datetimeFigureOut">
              <a:rPr lang="en-US" smtClean="0"/>
              <a:pPr/>
              <a:t>4/26/2021</a:t>
            </a:fld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1AA2849C-D064-4305-9283-89A1125500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Изображение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изображения 2"/>
          <p:cNvSpPr>
            <a:spLocks noGrp="1" noEditPoints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altLang="en-US"/>
              <a:t>Щелкните значок, чтобы добавить рисунок</a:t>
            </a:r>
          </a:p>
        </p:txBody>
      </p:sp>
      <p:sp>
        <p:nvSpPr>
          <p:cNvPr id="4" name="Заполнитель текста 3"/>
          <p:cNvSpPr>
            <a:spLocks noGrp="1" noEditPoints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5" name="Заполнитель даты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525CAEA6-6AE5-4923-9D8A-A806BFC44B82}" type="datetimeFigureOut">
              <a:rPr lang="en-US" smtClean="0"/>
              <a:pPr/>
              <a:t>4/26/2021</a:t>
            </a:fld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CF496BC1-1331-453F-A4D0-2CC3A4F9E7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названия 1"/>
          <p:cNvSpPr>
            <a:spLocks noGrp="1" noEditPoints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FC36B8-D485-4F79-A6BF-BA89B061DF0D}" type="datetimeFigureOut">
              <a:rPr lang="en-US" smtClean="0"/>
              <a:pPr/>
              <a:t>4/26/2021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7B61F2-6DA1-4B3B-ACCD-25C66D00EE9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mil.in.ua/uk/news/ssha-peredaly-vms-ukrayiny-84-chovny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mil.in.ua/uk/willard-sf-540-willard-sf-730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ctrTitle"/>
          </p:nvPr>
        </p:nvSpPr>
        <p:spPr>
          <a:xfrm>
            <a:off x="1194288" y="2588432"/>
            <a:ext cx="10017736" cy="4069533"/>
          </a:xfrm>
        </p:spPr>
        <p:txBody>
          <a:bodyPr>
            <a:normAutofit fontScale="90000"/>
          </a:bodyPr>
          <a:lstStyle/>
          <a:p>
            <a:endParaRPr lang="uk-UA" altLang="en-US"/>
          </a:p>
          <a:p>
            <a:endParaRPr lang="uk-UA" altLang="en-US"/>
          </a:p>
          <a:p>
            <a:r>
              <a:rPr lang="uk-UA" altLang="en-US" b="1">
                <a:solidFill>
                  <a:srgbClr val="FF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судномодельний гурток</a:t>
            </a:r>
          </a:p>
          <a:p>
            <a:r>
              <a:rPr lang="uk-UA" altLang="en-US" b="1">
                <a:solidFill>
                  <a:srgbClr val="00B05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НВК</a:t>
            </a:r>
            <a:r>
              <a:rPr lang="uk-UA" altLang="en-US" b="1">
                <a:solidFill>
                  <a:srgbClr val="FF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 </a:t>
            </a:r>
          </a:p>
          <a:p>
            <a:r>
              <a:rPr lang="uk-UA" altLang="en-US" sz="4000" b="1">
                <a:solidFill>
                  <a:srgbClr val="FF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презентує</a:t>
            </a:r>
          </a:p>
          <a:p>
            <a:r>
              <a:rPr lang="uk-UA" altLang="en-US" sz="4000" b="1">
                <a:solidFill>
                  <a:srgbClr val="FF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заняття основного рівня </a:t>
            </a:r>
          </a:p>
          <a:p>
            <a:endParaRPr lang="uk-UA" altLang="en-US"/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835188" y="365282"/>
            <a:ext cx="4274341" cy="222314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9976" y="365125"/>
            <a:ext cx="9903823" cy="849721"/>
          </a:xfrm>
        </p:spPr>
        <p:txBody>
          <a:bodyPr/>
          <a:lstStyle/>
          <a:p>
            <a:r>
              <a:rPr lang="uk-UA" dirty="0" smtClean="0"/>
              <a:t>Джерела: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https://mil.in.ua/uk/news/ssha-peredaly-vms-ukrayiny-84-chovny</a:t>
            </a:r>
            <a:r>
              <a:rPr lang="en-US" dirty="0" smtClean="0">
                <a:hlinkClick r:id="rId2"/>
              </a:rPr>
              <a:t>/</a:t>
            </a:r>
            <a:endParaRPr lang="uk-UA" dirty="0" smtClean="0"/>
          </a:p>
          <a:p>
            <a:r>
              <a:rPr lang="en-US" dirty="0" smtClean="0"/>
              <a:t>http://www.defpol.org.ua/index.php/2011-07-25-15-56-32/71-ssha-peredaly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Дякую за увагу!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4" name="Содержимое 3" descr="ac2f532ccbc67c23e90e5aa531f54765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81943" y="1358536"/>
            <a:ext cx="7539002" cy="5026001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>
                <a:solidFill>
                  <a:srgbClr val="FF0000"/>
                </a:solidFill>
              </a:rPr>
              <a:t>НАДУВНІ ЧОВНИ </a:t>
            </a:r>
            <a:br>
              <a:rPr lang="uk-UA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Willard </a:t>
            </a:r>
            <a:r>
              <a:rPr lang="en-US" b="1" dirty="0" smtClean="0">
                <a:solidFill>
                  <a:srgbClr val="FF0000"/>
                </a:solidFill>
              </a:rPr>
              <a:t>Sea Force 730 </a:t>
            </a:r>
            <a:r>
              <a:rPr lang="en-US" b="1" dirty="0" err="1" smtClean="0">
                <a:solidFill>
                  <a:srgbClr val="FF0000"/>
                </a:solidFill>
              </a:rPr>
              <a:t>та</a:t>
            </a:r>
            <a:r>
              <a:rPr lang="en-US" b="1" dirty="0" smtClean="0">
                <a:solidFill>
                  <a:srgbClr val="FF0000"/>
                </a:solidFill>
              </a:rPr>
              <a:t> Sea Force 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Morski-pihotyntsi-na-shvydkisnomu-chovni-Willard-Sea-Force-73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35690" y="1825625"/>
            <a:ext cx="6720619" cy="4351338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838200" y="470263"/>
            <a:ext cx="10515600" cy="5706700"/>
          </a:xfrm>
        </p:spPr>
        <p:txBody>
          <a:bodyPr/>
          <a:lstStyle/>
          <a:p>
            <a:r>
              <a:rPr lang="ru-RU" dirty="0" err="1" smtClean="0"/>
              <a:t>Ціна</a:t>
            </a:r>
            <a:r>
              <a:rPr lang="ru-RU" dirty="0" smtClean="0"/>
              <a:t> одного 11-ти метрового </a:t>
            </a:r>
            <a:r>
              <a:rPr lang="ru-RU" dirty="0" err="1" smtClean="0"/>
              <a:t>човна</a:t>
            </a:r>
            <a:r>
              <a:rPr lang="ru-RU" dirty="0" smtClean="0"/>
              <a:t> </a:t>
            </a:r>
            <a:r>
              <a:rPr lang="ru-RU" dirty="0" err="1" smtClean="0"/>
              <a:t>складає</a:t>
            </a:r>
            <a:r>
              <a:rPr lang="ru-RU" dirty="0" smtClean="0"/>
              <a:t> </a:t>
            </a:r>
            <a:r>
              <a:rPr lang="ru-RU" dirty="0" err="1" smtClean="0"/>
              <a:t>близько</a:t>
            </a:r>
            <a:r>
              <a:rPr lang="ru-RU" dirty="0" smtClean="0"/>
              <a:t> 850 тис </a:t>
            </a:r>
            <a:r>
              <a:rPr lang="ru-RU" dirty="0" err="1" smtClean="0"/>
              <a:t>доларів</a:t>
            </a:r>
            <a:r>
              <a:rPr lang="ru-RU" dirty="0" smtClean="0"/>
              <a:t>, а 7-ми метрового в </a:t>
            </a:r>
            <a:r>
              <a:rPr lang="ru-RU" dirty="0" err="1" smtClean="0"/>
              <a:t>районі</a:t>
            </a:r>
            <a:r>
              <a:rPr lang="ru-RU" dirty="0" smtClean="0"/>
              <a:t> 350 тис </a:t>
            </a:r>
            <a:r>
              <a:rPr lang="ru-RU" dirty="0" err="1" smtClean="0"/>
              <a:t>доларів</a:t>
            </a:r>
            <a:r>
              <a:rPr lang="ru-RU" dirty="0" smtClean="0"/>
              <a:t> (</a:t>
            </a:r>
            <a:r>
              <a:rPr lang="ru-RU" dirty="0" err="1" smtClean="0"/>
              <a:t>ціна</a:t>
            </a:r>
            <a:r>
              <a:rPr lang="ru-RU" dirty="0" smtClean="0"/>
              <a:t> </a:t>
            </a:r>
            <a:r>
              <a:rPr lang="ru-RU" dirty="0" err="1" smtClean="0"/>
              <a:t>залежить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комплектації</a:t>
            </a:r>
            <a:r>
              <a:rPr lang="ru-RU" dirty="0" smtClean="0"/>
              <a:t> та умов контракту).</a:t>
            </a:r>
          </a:p>
          <a:p>
            <a:endParaRPr lang="ru-RU" dirty="0"/>
          </a:p>
        </p:txBody>
      </p:sp>
      <p:pic>
        <p:nvPicPr>
          <p:cNvPr id="6" name="Содержимое 3" descr="Katery-Willard-Sea-Force-730-ta-Sea-Force-11M-1536x114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39217" y="1812564"/>
            <a:ext cx="5567045" cy="415716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708756" y="6151431"/>
            <a:ext cx="45654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Човни</a:t>
            </a:r>
            <a:r>
              <a:rPr lang="ru-RU" dirty="0" smtClean="0"/>
              <a:t> </a:t>
            </a:r>
            <a:r>
              <a:rPr lang="en-US" dirty="0" smtClean="0"/>
              <a:t>Willard Sea Force 730 </a:t>
            </a:r>
            <a:r>
              <a:rPr lang="ru-RU" dirty="0" smtClean="0"/>
              <a:t>та </a:t>
            </a:r>
            <a:r>
              <a:rPr lang="en-US" dirty="0" smtClean="0"/>
              <a:t>Sea Force 11M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838200" y="679269"/>
            <a:ext cx="10565674" cy="5799908"/>
          </a:xfrm>
        </p:spPr>
        <p:txBody>
          <a:bodyPr/>
          <a:lstStyle/>
          <a:p>
            <a:pPr algn="just"/>
            <a:r>
              <a:rPr lang="ru-RU" dirty="0" smtClean="0"/>
              <a:t>11 </a:t>
            </a:r>
            <a:r>
              <a:rPr lang="ru-RU" dirty="0" err="1" smtClean="0"/>
              <a:t>метрові</a:t>
            </a:r>
            <a:r>
              <a:rPr lang="ru-RU" dirty="0" smtClean="0"/>
              <a:t> </a:t>
            </a:r>
            <a:r>
              <a:rPr lang="ru-RU" dirty="0" err="1" smtClean="0"/>
              <a:t>човни</a:t>
            </a:r>
            <a:r>
              <a:rPr lang="ru-RU" dirty="0" smtClean="0"/>
              <a:t> </a:t>
            </a:r>
            <a:r>
              <a:rPr lang="ru-RU" dirty="0" err="1" smtClean="0"/>
              <a:t>оснащені</a:t>
            </a:r>
            <a:r>
              <a:rPr lang="ru-RU" dirty="0" smtClean="0"/>
              <a:t> </a:t>
            </a:r>
            <a:r>
              <a:rPr lang="ru-RU" dirty="0" err="1" smtClean="0"/>
              <a:t>двигунами</a:t>
            </a:r>
            <a:r>
              <a:rPr lang="ru-RU" dirty="0" smtClean="0"/>
              <a:t> </a:t>
            </a:r>
            <a:r>
              <a:rPr lang="en-US" dirty="0" smtClean="0"/>
              <a:t>Cummins QSB 5.9 </a:t>
            </a:r>
            <a:r>
              <a:rPr lang="ru-RU" dirty="0" err="1" smtClean="0"/>
              <a:t>потужністю</a:t>
            </a:r>
            <a:r>
              <a:rPr lang="ru-RU" dirty="0" smtClean="0"/>
              <a:t> 380 </a:t>
            </a:r>
            <a:r>
              <a:rPr lang="ru-RU" dirty="0" err="1" smtClean="0"/>
              <a:t>кінських</a:t>
            </a:r>
            <a:r>
              <a:rPr lang="ru-RU" dirty="0" smtClean="0"/>
              <a:t> сил та водометами </a:t>
            </a:r>
            <a:r>
              <a:rPr lang="en-US" dirty="0" smtClean="0"/>
              <a:t>Hamilton HJ292, 7 </a:t>
            </a:r>
            <a:r>
              <a:rPr lang="ru-RU" dirty="0" err="1" smtClean="0"/>
              <a:t>метрові</a:t>
            </a:r>
            <a:r>
              <a:rPr lang="ru-RU" dirty="0" smtClean="0"/>
              <a:t> </a:t>
            </a:r>
            <a:r>
              <a:rPr lang="en-US" dirty="0" smtClean="0"/>
              <a:t>Cummins QSB 5.9 </a:t>
            </a:r>
            <a:r>
              <a:rPr lang="ru-RU" dirty="0" smtClean="0"/>
              <a:t>та </a:t>
            </a:r>
            <a:r>
              <a:rPr lang="ru-RU" dirty="0" err="1" smtClean="0"/>
              <a:t>поворотно-відкидними</a:t>
            </a:r>
            <a:r>
              <a:rPr lang="ru-RU" dirty="0" smtClean="0"/>
              <a:t> колонками </a:t>
            </a:r>
            <a:r>
              <a:rPr lang="en-US" dirty="0" err="1" smtClean="0"/>
              <a:t>Mercruiser</a:t>
            </a:r>
            <a:r>
              <a:rPr lang="en-US" dirty="0" smtClean="0"/>
              <a:t>.</a:t>
            </a:r>
            <a:endParaRPr lang="ru-RU" dirty="0"/>
          </a:p>
        </p:txBody>
      </p:sp>
      <p:pic>
        <p:nvPicPr>
          <p:cNvPr id="6" name="Содержимое 3" descr="SHvydkisnyj-kater-Sea-Force-11M-1536x1030.jpg"/>
          <p:cNvPicPr>
            <a:picLocks noChangeAspect="1"/>
          </p:cNvPicPr>
          <p:nvPr/>
        </p:nvPicPr>
        <p:blipFill>
          <a:blip r:embed="rId2" cstate="print"/>
          <a:srcRect r="-2609" b="20373"/>
          <a:stretch>
            <a:fillRect/>
          </a:stretch>
        </p:blipFill>
        <p:spPr>
          <a:xfrm>
            <a:off x="2995200" y="1956254"/>
            <a:ext cx="7310916" cy="380446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698171" y="5865222"/>
            <a:ext cx="96403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США передали ВМС </a:t>
            </a:r>
            <a:r>
              <a:rPr lang="ru-RU" dirty="0" err="1" smtClean="0"/>
              <a:t>України</a:t>
            </a:r>
            <a:r>
              <a:rPr lang="ru-RU" dirty="0" smtClean="0"/>
              <a:t> 84 </a:t>
            </a:r>
            <a:r>
              <a:rPr lang="ru-RU" dirty="0" err="1" smtClean="0"/>
              <a:t>човни</a:t>
            </a:r>
            <a:r>
              <a:rPr lang="ru-RU" dirty="0" smtClean="0"/>
              <a:t>. </a:t>
            </a:r>
            <a:r>
              <a:rPr lang="ru-RU" dirty="0" err="1" smtClean="0"/>
              <a:t>Швидкісний</a:t>
            </a:r>
            <a:r>
              <a:rPr lang="ru-RU" dirty="0" smtClean="0"/>
              <a:t> </a:t>
            </a:r>
            <a:r>
              <a:rPr lang="ru-RU" dirty="0" err="1" smtClean="0"/>
              <a:t>човен</a:t>
            </a:r>
            <a:r>
              <a:rPr lang="ru-RU" dirty="0" smtClean="0"/>
              <a:t> </a:t>
            </a:r>
            <a:r>
              <a:rPr lang="ru-RU" dirty="0" err="1" smtClean="0"/>
              <a:t>Sea</a:t>
            </a:r>
            <a:r>
              <a:rPr lang="ru-RU" dirty="0" smtClean="0"/>
              <a:t> </a:t>
            </a:r>
            <a:r>
              <a:rPr lang="ru-RU" dirty="0" err="1" smtClean="0"/>
              <a:t>Force</a:t>
            </a:r>
            <a:r>
              <a:rPr lang="ru-RU" dirty="0" smtClean="0"/>
              <a:t> 11M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838200" y="653143"/>
            <a:ext cx="10515600" cy="5523820"/>
          </a:xfrm>
        </p:spPr>
        <p:txBody>
          <a:bodyPr/>
          <a:lstStyle/>
          <a:p>
            <a:r>
              <a:rPr lang="ru-RU" dirty="0" err="1" smtClean="0"/>
              <a:t>Willard</a:t>
            </a:r>
            <a:r>
              <a:rPr lang="ru-RU" dirty="0" smtClean="0"/>
              <a:t> </a:t>
            </a:r>
            <a:r>
              <a:rPr lang="ru-RU" dirty="0" err="1" smtClean="0"/>
              <a:t>Sea</a:t>
            </a:r>
            <a:r>
              <a:rPr lang="ru-RU" dirty="0" smtClean="0"/>
              <a:t> </a:t>
            </a:r>
            <a:r>
              <a:rPr lang="ru-RU" dirty="0" err="1" smtClean="0"/>
              <a:t>Force</a:t>
            </a:r>
            <a:r>
              <a:rPr lang="ru-RU" dirty="0" smtClean="0"/>
              <a:t> 730 </a:t>
            </a:r>
            <a:r>
              <a:rPr lang="ru-RU" dirty="0" err="1" smtClean="0"/>
              <a:t>бере</a:t>
            </a:r>
            <a:r>
              <a:rPr lang="ru-RU" dirty="0" smtClean="0"/>
              <a:t> на борт до 18 </a:t>
            </a:r>
            <a:r>
              <a:rPr lang="ru-RU" dirty="0" err="1" smtClean="0"/>
              <a:t>осіб</a:t>
            </a:r>
            <a:r>
              <a:rPr lang="ru-RU" dirty="0" smtClean="0"/>
              <a:t>, а </a:t>
            </a:r>
            <a:r>
              <a:rPr lang="ru-RU" dirty="0" err="1" smtClean="0"/>
              <a:t>Sea</a:t>
            </a:r>
            <a:r>
              <a:rPr lang="ru-RU" dirty="0" smtClean="0"/>
              <a:t> </a:t>
            </a:r>
            <a:r>
              <a:rPr lang="ru-RU" dirty="0" err="1" smtClean="0"/>
              <a:t>Force</a:t>
            </a:r>
            <a:r>
              <a:rPr lang="ru-RU" dirty="0" smtClean="0"/>
              <a:t> 11M </a:t>
            </a:r>
            <a:r>
              <a:rPr lang="ru-RU" dirty="0" err="1" smtClean="0"/>
              <a:t>можуть</a:t>
            </a:r>
            <a:r>
              <a:rPr lang="ru-RU" dirty="0" smtClean="0"/>
              <a:t> </a:t>
            </a:r>
            <a:r>
              <a:rPr lang="ru-RU" dirty="0" err="1" smtClean="0"/>
              <a:t>перевозити</a:t>
            </a:r>
            <a:r>
              <a:rPr lang="ru-RU" dirty="0" smtClean="0"/>
              <a:t> до 26 </a:t>
            </a:r>
            <a:r>
              <a:rPr lang="ru-RU" dirty="0" err="1" smtClean="0"/>
              <a:t>бійців</a:t>
            </a:r>
            <a:r>
              <a:rPr lang="ru-RU" dirty="0" smtClean="0"/>
              <a:t>.</a:t>
            </a:r>
          </a:p>
          <a:p>
            <a:r>
              <a:rPr lang="ru-RU" dirty="0" smtClean="0"/>
              <a:t>В </a:t>
            </a:r>
            <a:r>
              <a:rPr lang="ru-RU" dirty="0" err="1" smtClean="0"/>
              <a:t>комплектації</a:t>
            </a:r>
            <a:r>
              <a:rPr lang="ru-RU" dirty="0" smtClean="0"/>
              <a:t> тих </a:t>
            </a:r>
            <a:r>
              <a:rPr lang="ru-RU" dirty="0" err="1" smtClean="0"/>
              <a:t>човнів</a:t>
            </a:r>
            <a:r>
              <a:rPr lang="ru-RU" dirty="0" smtClean="0"/>
              <a:t> </a:t>
            </a:r>
            <a:r>
              <a:rPr lang="ru-RU" dirty="0" err="1" smtClean="0"/>
              <a:t>навігаційна</a:t>
            </a:r>
            <a:r>
              <a:rPr lang="ru-RU" dirty="0" smtClean="0"/>
              <a:t> </a:t>
            </a:r>
            <a:r>
              <a:rPr lang="ru-RU" dirty="0" err="1" smtClean="0"/>
              <a:t>радіолокаційна</a:t>
            </a:r>
            <a:r>
              <a:rPr lang="ru-RU" dirty="0" smtClean="0"/>
              <a:t> </a:t>
            </a:r>
            <a:r>
              <a:rPr lang="ru-RU" dirty="0" err="1" smtClean="0"/>
              <a:t>станція</a:t>
            </a:r>
            <a:r>
              <a:rPr lang="ru-RU" dirty="0" smtClean="0"/>
              <a:t> </a:t>
            </a:r>
            <a:r>
              <a:rPr lang="en-US" dirty="0" err="1" smtClean="0"/>
              <a:t>Furuno</a:t>
            </a:r>
            <a:r>
              <a:rPr lang="en-US" dirty="0" smtClean="0"/>
              <a:t>, </a:t>
            </a:r>
            <a:r>
              <a:rPr lang="ru-RU" dirty="0" err="1" smtClean="0"/>
              <a:t>наявний</a:t>
            </a:r>
            <a:r>
              <a:rPr lang="ru-RU" dirty="0" smtClean="0"/>
              <a:t> станок </a:t>
            </a:r>
            <a:r>
              <a:rPr lang="ru-RU" dirty="0" err="1" smtClean="0"/>
              <a:t>під</a:t>
            </a:r>
            <a:r>
              <a:rPr lang="ru-RU" dirty="0" smtClean="0"/>
              <a:t> 7,62-мм </a:t>
            </a:r>
            <a:r>
              <a:rPr lang="ru-RU" dirty="0" err="1" smtClean="0"/>
              <a:t>кулемет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Човни</a:t>
            </a:r>
            <a:r>
              <a:rPr lang="ru-RU" dirty="0" smtClean="0"/>
              <a:t> </a:t>
            </a:r>
            <a:r>
              <a:rPr lang="ru-RU" dirty="0" err="1" smtClean="0"/>
              <a:t>виготовлені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жорстким</a:t>
            </a:r>
            <a:r>
              <a:rPr lang="ru-RU" dirty="0" smtClean="0"/>
              <a:t> дном, </a:t>
            </a:r>
            <a:r>
              <a:rPr lang="ru-RU" dirty="0" err="1" smtClean="0"/>
              <a:t>відносяться</a:t>
            </a:r>
            <a:r>
              <a:rPr lang="ru-RU" dirty="0" smtClean="0"/>
              <a:t> до </a:t>
            </a:r>
            <a:r>
              <a:rPr lang="ru-RU" dirty="0" err="1" smtClean="0"/>
              <a:t>класу</a:t>
            </a:r>
            <a:r>
              <a:rPr lang="ru-RU" dirty="0" smtClean="0"/>
              <a:t> </a:t>
            </a:r>
            <a:r>
              <a:rPr lang="en-US" dirty="0" smtClean="0"/>
              <a:t>RIB (</a:t>
            </a:r>
            <a:r>
              <a:rPr lang="ru-RU" dirty="0" smtClean="0"/>
              <a:t>англ. </a:t>
            </a:r>
            <a:r>
              <a:rPr lang="en-US" dirty="0" smtClean="0"/>
              <a:t>Rigged Inflatable Boats) </a:t>
            </a:r>
            <a:r>
              <a:rPr lang="ru-RU" dirty="0" smtClean="0"/>
              <a:t>та </a:t>
            </a:r>
            <a:r>
              <a:rPr lang="en-US" dirty="0" smtClean="0"/>
              <a:t>RHIB (</a:t>
            </a:r>
            <a:r>
              <a:rPr lang="ru-RU" dirty="0" err="1" smtClean="0"/>
              <a:t>від</a:t>
            </a:r>
            <a:r>
              <a:rPr lang="ru-RU" dirty="0" smtClean="0"/>
              <a:t> англ. </a:t>
            </a:r>
            <a:r>
              <a:rPr lang="en-US" dirty="0" smtClean="0"/>
              <a:t>rigid-hulled inflatable boat) </a:t>
            </a:r>
            <a:r>
              <a:rPr lang="ru-RU" dirty="0" err="1" smtClean="0"/>
              <a:t>виготовлені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алюмінію</a:t>
            </a:r>
            <a:r>
              <a:rPr lang="ru-RU" dirty="0" smtClean="0"/>
              <a:t> та </a:t>
            </a:r>
            <a:r>
              <a:rPr lang="ru-RU" dirty="0" err="1" smtClean="0"/>
              <a:t>поліуретанового</a:t>
            </a:r>
            <a:r>
              <a:rPr lang="ru-RU" dirty="0" smtClean="0"/>
              <a:t> нейлону.</a:t>
            </a:r>
          </a:p>
          <a:p>
            <a:r>
              <a:rPr lang="ru-RU" dirty="0" err="1" smtClean="0"/>
              <a:t>Човни</a:t>
            </a:r>
            <a:r>
              <a:rPr lang="ru-RU" dirty="0" smtClean="0"/>
              <a:t> </a:t>
            </a:r>
            <a:r>
              <a:rPr lang="ru-RU" dirty="0" err="1" smtClean="0"/>
              <a:t>прийняті</a:t>
            </a:r>
            <a:r>
              <a:rPr lang="ru-RU" dirty="0" smtClean="0"/>
              <a:t> на </a:t>
            </a:r>
            <a:r>
              <a:rPr lang="ru-RU" dirty="0" err="1" smtClean="0"/>
              <a:t>озброєння</a:t>
            </a:r>
            <a:r>
              <a:rPr lang="ru-RU" dirty="0" smtClean="0"/>
              <a:t> </a:t>
            </a:r>
            <a:r>
              <a:rPr lang="ru-RU" dirty="0" err="1" smtClean="0"/>
              <a:t>Військово-Морських</a:t>
            </a:r>
            <a:r>
              <a:rPr lang="ru-RU" dirty="0" smtClean="0"/>
              <a:t> Сил ЗСУ, </a:t>
            </a:r>
            <a:r>
              <a:rPr lang="en-US" dirty="0" smtClean="0"/>
              <a:t>Willard SF-730 </a:t>
            </a:r>
            <a:r>
              <a:rPr lang="ru-RU" dirty="0" err="1" smtClean="0"/>
              <a:t>ще</a:t>
            </a:r>
            <a:r>
              <a:rPr lang="ru-RU" dirty="0" smtClean="0"/>
              <a:t> у 2011 </a:t>
            </a:r>
            <a:r>
              <a:rPr lang="ru-RU" dirty="0" err="1" smtClean="0"/>
              <a:t>році</a:t>
            </a:r>
            <a:r>
              <a:rPr lang="ru-RU" dirty="0" smtClean="0"/>
              <a:t> </a:t>
            </a:r>
            <a:r>
              <a:rPr lang="ru-RU" dirty="0" err="1" smtClean="0">
                <a:hlinkClick r:id="rId2"/>
              </a:rPr>
              <a:t>відповідно</a:t>
            </a:r>
            <a:r>
              <a:rPr lang="ru-RU" dirty="0" smtClean="0">
                <a:hlinkClick r:id="rId2"/>
              </a:rPr>
              <a:t> до Наказу </a:t>
            </a:r>
            <a:r>
              <a:rPr lang="ru-RU" dirty="0" err="1" smtClean="0">
                <a:hlinkClick r:id="rId2"/>
              </a:rPr>
              <a:t>Міністра</a:t>
            </a:r>
            <a:r>
              <a:rPr lang="ru-RU" dirty="0" smtClean="0">
                <a:hlinkClick r:id="rId2"/>
              </a:rPr>
              <a:t> оборони </a:t>
            </a:r>
            <a:r>
              <a:rPr lang="ru-RU" dirty="0" err="1" smtClean="0">
                <a:hlinkClick r:id="rId2"/>
              </a:rPr>
              <a:t>України</a:t>
            </a:r>
            <a:r>
              <a:rPr lang="ru-RU" dirty="0" smtClean="0"/>
              <a:t> № 573 </a:t>
            </a:r>
            <a:r>
              <a:rPr lang="ru-RU" dirty="0" err="1" smtClean="0"/>
              <a:t>від</a:t>
            </a:r>
            <a:r>
              <a:rPr lang="ru-RU" dirty="0" smtClean="0"/>
              <a:t> 16 </a:t>
            </a:r>
            <a:r>
              <a:rPr lang="ru-RU" dirty="0" err="1" smtClean="0"/>
              <a:t>вересня</a:t>
            </a:r>
            <a:r>
              <a:rPr lang="ru-RU" dirty="0" smtClean="0"/>
              <a:t> 2011 року «Про </a:t>
            </a:r>
            <a:r>
              <a:rPr lang="ru-RU" dirty="0" err="1" smtClean="0"/>
              <a:t>прийняття</a:t>
            </a:r>
            <a:r>
              <a:rPr lang="ru-RU" dirty="0" smtClean="0"/>
              <a:t> на </a:t>
            </a:r>
            <a:r>
              <a:rPr lang="ru-RU" dirty="0" err="1" smtClean="0"/>
              <a:t>озброєння</a:t>
            </a:r>
            <a:r>
              <a:rPr lang="ru-RU" dirty="0" smtClean="0"/>
              <a:t> </a:t>
            </a:r>
            <a:r>
              <a:rPr lang="ru-RU" dirty="0" err="1" smtClean="0"/>
              <a:t>Збройних</a:t>
            </a:r>
            <a:r>
              <a:rPr lang="ru-RU" dirty="0" smtClean="0"/>
              <a:t> Сил </a:t>
            </a:r>
            <a:r>
              <a:rPr lang="ru-RU" dirty="0" err="1" smtClean="0"/>
              <a:t>України</a:t>
            </a:r>
            <a:r>
              <a:rPr lang="ru-RU" dirty="0" smtClean="0"/>
              <a:t> шлюпок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жорстким</a:t>
            </a:r>
            <a:r>
              <a:rPr lang="ru-RU" dirty="0" smtClean="0"/>
              <a:t> корпусом та </a:t>
            </a:r>
            <a:r>
              <a:rPr lang="ru-RU" dirty="0" err="1" smtClean="0"/>
              <a:t>надувними</a:t>
            </a:r>
            <a:r>
              <a:rPr lang="ru-RU" dirty="0" smtClean="0"/>
              <a:t> бортами </a:t>
            </a:r>
            <a:r>
              <a:rPr lang="en-US" dirty="0" smtClean="0"/>
              <a:t>Willard SF-540 </a:t>
            </a:r>
            <a:r>
              <a:rPr lang="ru-RU" dirty="0" smtClean="0"/>
              <a:t>та </a:t>
            </a:r>
            <a:r>
              <a:rPr lang="en-US" dirty="0" smtClean="0"/>
              <a:t>Willard SF-730».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zobrazhennya_2020-12-14_18102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75892" y="543990"/>
            <a:ext cx="7469445" cy="5397841"/>
          </a:xfrm>
        </p:spPr>
      </p:pic>
      <p:sp>
        <p:nvSpPr>
          <p:cNvPr id="5" name="Прямоугольник 4"/>
          <p:cNvSpPr/>
          <p:nvPr/>
        </p:nvSpPr>
        <p:spPr>
          <a:xfrm>
            <a:off x="1463039" y="5914349"/>
            <a:ext cx="94444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      11 </a:t>
            </a:r>
            <a:r>
              <a:rPr lang="ru-RU" dirty="0" err="1" smtClean="0"/>
              <a:t>метровий</a:t>
            </a:r>
            <a:r>
              <a:rPr lang="ru-RU" dirty="0" smtClean="0"/>
              <a:t> </a:t>
            </a:r>
            <a:r>
              <a:rPr lang="ru-RU" dirty="0" err="1" smtClean="0"/>
              <a:t>швидкісний</a:t>
            </a:r>
            <a:r>
              <a:rPr lang="ru-RU" dirty="0" smtClean="0"/>
              <a:t> катер типу </a:t>
            </a:r>
            <a:r>
              <a:rPr lang="en-US" dirty="0" smtClean="0"/>
              <a:t>RHIB USMI Naval Special Warfare ( NSW ) 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561703"/>
            <a:ext cx="10515600" cy="5615260"/>
          </a:xfrm>
        </p:spPr>
        <p:txBody>
          <a:bodyPr/>
          <a:lstStyle/>
          <a:p>
            <a:r>
              <a:rPr lang="ru-RU" dirty="0" err="1" smtClean="0"/>
              <a:t>Подібні</a:t>
            </a:r>
            <a:r>
              <a:rPr lang="ru-RU" dirty="0" smtClean="0"/>
              <a:t> </a:t>
            </a:r>
            <a:r>
              <a:rPr lang="ru-RU" dirty="0" err="1" smtClean="0"/>
              <a:t>човни</a:t>
            </a:r>
            <a:r>
              <a:rPr lang="ru-RU" dirty="0" smtClean="0"/>
              <a:t> </a:t>
            </a:r>
            <a:r>
              <a:rPr lang="ru-RU" dirty="0" err="1" smtClean="0"/>
              <a:t>призначені</a:t>
            </a:r>
            <a:r>
              <a:rPr lang="ru-RU" dirty="0" smtClean="0"/>
              <a:t> для доставки у </a:t>
            </a:r>
            <a:r>
              <a:rPr lang="ru-RU" dirty="0" err="1" smtClean="0"/>
              <a:t>морі</a:t>
            </a:r>
            <a:r>
              <a:rPr lang="ru-RU" dirty="0" smtClean="0"/>
              <a:t> майна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озброєння</a:t>
            </a:r>
            <a:r>
              <a:rPr lang="ru-RU" dirty="0" smtClean="0"/>
              <a:t>, а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оглядових</a:t>
            </a:r>
            <a:r>
              <a:rPr lang="ru-RU" dirty="0" smtClean="0"/>
              <a:t> команд </a:t>
            </a:r>
            <a:r>
              <a:rPr lang="ru-RU" dirty="0" err="1" smtClean="0"/>
              <a:t>кораблів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суден та </a:t>
            </a:r>
            <a:r>
              <a:rPr lang="ru-RU" dirty="0" err="1" smtClean="0"/>
              <a:t>підрозділів</a:t>
            </a:r>
            <a:r>
              <a:rPr lang="ru-RU" dirty="0" smtClean="0"/>
              <a:t> </a:t>
            </a:r>
            <a:r>
              <a:rPr lang="ru-RU" dirty="0" err="1" smtClean="0"/>
              <a:t>спецпризначення</a:t>
            </a:r>
            <a:r>
              <a:rPr lang="ru-RU" dirty="0" smtClean="0"/>
              <a:t>, а </a:t>
            </a:r>
            <a:r>
              <a:rPr lang="ru-RU" dirty="0" err="1" smtClean="0"/>
              <a:t>також</a:t>
            </a:r>
            <a:r>
              <a:rPr lang="ru-RU" dirty="0" smtClean="0"/>
              <a:t> для </a:t>
            </a:r>
            <a:r>
              <a:rPr lang="ru-RU" dirty="0" err="1" smtClean="0"/>
              <a:t>використання</a:t>
            </a:r>
            <a:r>
              <a:rPr lang="ru-RU" dirty="0" smtClean="0"/>
              <a:t> як </a:t>
            </a:r>
            <a:r>
              <a:rPr lang="ru-RU" dirty="0" err="1" smtClean="0"/>
              <a:t>аварійно-рятувального</a:t>
            </a:r>
            <a:r>
              <a:rPr lang="ru-RU" dirty="0" smtClean="0"/>
              <a:t> та рейдового </a:t>
            </a:r>
            <a:r>
              <a:rPr lang="ru-RU" dirty="0" err="1" smtClean="0"/>
              <a:t>плавзасобу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час </a:t>
            </a:r>
            <a:r>
              <a:rPr lang="ru-RU" dirty="0" err="1" smtClean="0"/>
              <a:t>виконання</a:t>
            </a:r>
            <a:r>
              <a:rPr lang="ru-RU" dirty="0" smtClean="0"/>
              <a:t> </a:t>
            </a:r>
            <a:r>
              <a:rPr lang="ru-RU" dirty="0" err="1" smtClean="0"/>
              <a:t>робіт</a:t>
            </a:r>
            <a:r>
              <a:rPr lang="ru-RU" dirty="0" smtClean="0"/>
              <a:t> у </a:t>
            </a:r>
            <a:r>
              <a:rPr lang="ru-RU" dirty="0" err="1" smtClean="0"/>
              <a:t>прибережній</a:t>
            </a:r>
            <a:r>
              <a:rPr lang="ru-RU" dirty="0" smtClean="0"/>
              <a:t> </a:t>
            </a:r>
            <a:r>
              <a:rPr lang="ru-RU" dirty="0" err="1" smtClean="0"/>
              <a:t>частині</a:t>
            </a:r>
            <a:r>
              <a:rPr lang="ru-RU" dirty="0" smtClean="0"/>
              <a:t> моря.</a:t>
            </a:r>
            <a:endParaRPr lang="ru-RU" dirty="0"/>
          </a:p>
        </p:txBody>
      </p:sp>
      <p:pic>
        <p:nvPicPr>
          <p:cNvPr id="4" name="Содержимое 3" descr="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82833" y="2561415"/>
            <a:ext cx="6070559" cy="405968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838200" y="627017"/>
            <a:ext cx="10515600" cy="5549946"/>
          </a:xfrm>
        </p:spPr>
        <p:txBody>
          <a:bodyPr/>
          <a:lstStyle/>
          <a:p>
            <a:r>
              <a:rPr lang="en-US" b="1" dirty="0" smtClean="0"/>
              <a:t>SEA </a:t>
            </a:r>
            <a:r>
              <a:rPr lang="en-US" b="1" dirty="0" smtClean="0"/>
              <a:t>FORCE</a:t>
            </a:r>
            <a:r>
              <a:rPr lang="en-US" b="1" baseline="30000" dirty="0" smtClean="0"/>
              <a:t>®</a:t>
            </a:r>
            <a:r>
              <a:rPr lang="en-US" b="1" dirty="0" smtClean="0"/>
              <a:t> 730 </a:t>
            </a:r>
          </a:p>
          <a:p>
            <a:r>
              <a:rPr lang="uk-UA" dirty="0" smtClean="0"/>
              <a:t>Загальна </a:t>
            </a:r>
            <a:r>
              <a:rPr lang="uk-UA" dirty="0" smtClean="0"/>
              <a:t>довжина *: 7,24 м / 23 ’9</a:t>
            </a:r>
            <a:r>
              <a:rPr lang="uk-UA" dirty="0" smtClean="0"/>
              <a:t>”</a:t>
            </a:r>
          </a:p>
          <a:p>
            <a:r>
              <a:rPr lang="uk-UA" dirty="0" smtClean="0"/>
              <a:t> </a:t>
            </a:r>
            <a:r>
              <a:rPr lang="uk-UA" dirty="0" smtClean="0"/>
              <a:t>Загальний промінь: 2,70 м / 9 </a:t>
            </a:r>
            <a:r>
              <a:rPr lang="uk-UA" dirty="0" smtClean="0"/>
              <a:t>'0</a:t>
            </a:r>
          </a:p>
          <a:p>
            <a:r>
              <a:rPr lang="uk-UA" dirty="0" smtClean="0"/>
              <a:t> </a:t>
            </a:r>
            <a:r>
              <a:rPr lang="uk-UA" dirty="0" smtClean="0"/>
              <a:t>Макс. Кінська сила: </a:t>
            </a:r>
            <a:r>
              <a:rPr lang="uk-UA" dirty="0" smtClean="0"/>
              <a:t>300</a:t>
            </a:r>
          </a:p>
          <a:p>
            <a:r>
              <a:rPr lang="uk-UA" dirty="0" smtClean="0"/>
              <a:t> </a:t>
            </a:r>
            <a:r>
              <a:rPr lang="uk-UA" dirty="0" smtClean="0"/>
              <a:t>Місткість: до 10 осіб </a:t>
            </a:r>
            <a:endParaRPr lang="uk-UA" dirty="0" smtClean="0"/>
          </a:p>
          <a:p>
            <a:r>
              <a:rPr lang="uk-UA" dirty="0" smtClean="0"/>
              <a:t>Конструкція</a:t>
            </a:r>
            <a:r>
              <a:rPr lang="uk-UA" dirty="0" smtClean="0"/>
              <a:t>: Склопластик або </a:t>
            </a:r>
            <a:r>
              <a:rPr lang="uk-UA" dirty="0" smtClean="0"/>
              <a:t>алюміній</a:t>
            </a:r>
          </a:p>
          <a:p>
            <a:pPr>
              <a:buNone/>
            </a:pPr>
            <a:r>
              <a:rPr lang="en-US" dirty="0" smtClean="0"/>
              <a:t> </a:t>
            </a:r>
            <a:endParaRPr lang="ru-RU" dirty="0"/>
          </a:p>
        </p:txBody>
      </p:sp>
      <p:pic>
        <p:nvPicPr>
          <p:cNvPr id="6" name="Picture 2" descr="C:\Users\Виталий\Desktop\c0fd4083aa3aedfd9077f6083523b75e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87986" y="2743200"/>
            <a:ext cx="4705454" cy="31369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2770" name="Picture 2" descr="C:\Users\Виталий\Desktop\bac4de8219f0a1fa1cf9983eff8e2d60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0169" y="3048000"/>
            <a:ext cx="5715000" cy="3810000"/>
          </a:xfrm>
          <a:prstGeom prst="rect">
            <a:avLst/>
          </a:prstGeom>
          <a:noFill/>
        </p:spPr>
      </p:pic>
      <p:pic>
        <p:nvPicPr>
          <p:cNvPr id="32771" name="Picture 3" descr="C:\Users\Виталий\Desktop\8e1f1889d969551583490f3d2997280f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2146" y="0"/>
            <a:ext cx="5715000" cy="3810000"/>
          </a:xfrm>
          <a:prstGeom prst="rect">
            <a:avLst/>
          </a:prstGeom>
          <a:noFill/>
        </p:spPr>
      </p:pic>
      <p:pic>
        <p:nvPicPr>
          <p:cNvPr id="32772" name="Picture 4" descr="C:\Users\Виталий\Desktop\a7972f5164d5ff39c15b7edc7b7f67b4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69083" y="3048000"/>
            <a:ext cx="5715000" cy="3810000"/>
          </a:xfrm>
          <a:prstGeom prst="rect">
            <a:avLst/>
          </a:prstGeom>
          <a:noFill/>
        </p:spPr>
      </p:pic>
      <p:pic>
        <p:nvPicPr>
          <p:cNvPr id="32773" name="Picture 5" descr="C:\Users\Виталий\Desktop\a7b924c0b2203c9d1d9c58ecea9f5d40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8195" y="-235132"/>
            <a:ext cx="5715000" cy="381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Офисная тема">
  <a:themeElements>
    <a:clrScheme name="Офис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исная">
      <a:majorFont>
        <a:latin typeface="Calibri Light"/>
        <a:ea typeface=""/>
        <a:cs typeface=""/>
        <a:font script="Arab" typeface="Times New Roman"/>
        <a:font script="Armn" typeface="Arial"/>
        <a:font script="Beng" typeface="Vrinda"/>
        <a:font script="Bopo" typeface="Microsoft JhengHei"/>
        <a:font script="Cher" typeface="Plantagenet Cherokee"/>
        <a:font script="Deva" typeface="Mangal"/>
        <a:font script="Ethi" typeface="Nyala"/>
        <a:font script="Geor" typeface="Sylfaen"/>
        <a:font script="Gujr" typeface="Shruti"/>
        <a:font script="Guru" typeface="Raavi"/>
        <a:font script="Hang" typeface="맑은 고딕"/>
        <a:font script="Hebr" typeface="Times New Roman"/>
        <a:font script="Knda" typeface="Tunga"/>
        <a:font script="Khmr" typeface="MoolBoran"/>
        <a:font script="Laoo" typeface="DokChampa"/>
        <a:font script="Mlym" typeface="Kartika"/>
        <a:font script="Mong" typeface="Mongolian Baiti"/>
        <a:font script="Mymr" typeface="Myanmar Text"/>
        <a:font script="Orya" typeface="Kalinga"/>
        <a:font script="Sinh" typeface="Iskoola Pota"/>
        <a:font script="Syrc" typeface="Estrangelo Edessa"/>
        <a:font script="Taml" typeface="Latha"/>
        <a:font script="Telu" typeface="Gautami"/>
        <a:font script="Thaa" typeface="MV Boli"/>
        <a:font script="Thai" typeface="Angsana New"/>
        <a:font script="Tibt" typeface="Microsoft Himalaya"/>
        <a:font script="Cans" typeface="Euphemia"/>
        <a:font script="Yiii" typeface="Microsoft Yi Baiti"/>
        <a:font script="Osma" typeface="Ebrima"/>
        <a:font script="Tale" typeface="Microsoft Tai Le"/>
        <a:font script="Bugi" typeface="Leelawadee UI"/>
        <a:font script="Talu" typeface="Microsoft New Tai Lue"/>
        <a:font script="Tfng" typeface="Ebrima"/>
        <a:font script="Hans" typeface="等线 Light"/>
        <a:font script="Hant" typeface="新細明體"/>
        <a:font script="Java" typeface="Javanese Text"/>
        <a:font script="Nkoo" typeface="Ebrima"/>
        <a:font script="Phag" typeface="Phagspa"/>
        <a:font script="Syre" typeface="Estrangelo Edessa"/>
        <a:font script="Syrj" typeface="Estrangelo Edessa"/>
        <a:font script="Syrn" typeface="Estrangelo Edessa"/>
        <a:font script="Jpan" typeface="游ゴシック Light"/>
        <a:font script="Olck" typeface="Nirmala UI"/>
        <a:font script="Lisu" typeface="Segoe UI"/>
        <a:font script="Sora" typeface="Nirmala UI"/>
      </a:majorFont>
      <a:minorFont>
        <a:latin typeface="Calibri"/>
        <a:ea typeface=""/>
        <a:cs typeface=""/>
        <a:font script="Arab" typeface="Arial"/>
        <a:font script="Armn" typeface="Arial"/>
        <a:font script="Beng" typeface="Vrinda"/>
        <a:font script="Bopo" typeface="Microsoft JhengHei"/>
        <a:font script="Cher" typeface="Plantagenet Cherokee"/>
        <a:font script="Deva" typeface="Mangal"/>
        <a:font script="Ethi" typeface="Nyala"/>
        <a:font script="Geor" typeface="Sylfaen"/>
        <a:font script="Gujr" typeface="Shruti"/>
        <a:font script="Guru" typeface="Raavi"/>
        <a:font script="Hang" typeface="맑은 고딕"/>
        <a:font script="Hebr" typeface="Arial"/>
        <a:font script="Knda" typeface="Tunga"/>
        <a:font script="Khmr" typeface="DaunPenh"/>
        <a:font script="Laoo" typeface="DokChampa"/>
        <a:font script="Mlym" typeface="Kartika"/>
        <a:font script="Mong" typeface="Mongolian Baiti"/>
        <a:font script="Mymr" typeface="Myanmar Text"/>
        <a:font script="Orya" typeface="Kalinga"/>
        <a:font script="Sinh" typeface="Iskoola Pota"/>
        <a:font script="Syrc" typeface="Estrangelo Edessa"/>
        <a:font script="Taml" typeface="Latha"/>
        <a:font script="Telu" typeface="Gautami"/>
        <a:font script="Thaa" typeface="MV Boli"/>
        <a:font script="Thai" typeface="Cordia New"/>
        <a:font script="Tibt" typeface="Microsoft Himalaya"/>
        <a:font script="Cans" typeface="Euphemia"/>
        <a:font script="Yiii" typeface="Microsoft Yi Baiti"/>
        <a:font script="Osma" typeface="Ebrima"/>
        <a:font script="Tale" typeface="Microsoft Tai Le"/>
        <a:font script="Bugi" typeface="Leelawadee UI"/>
        <a:font script="Talu" typeface="Microsoft New Tai Lue"/>
        <a:font script="Tfng" typeface="Ebrima"/>
        <a:font script="Hans" typeface="等线"/>
        <a:font script="Hant" typeface="新細明體"/>
        <a:font script="Java" typeface="Javanese Text"/>
        <a:font script="Nkoo" typeface="Ebrima"/>
        <a:font script="Phag" typeface="Phagspa"/>
        <a:font script="Syre" typeface="Estrangelo Edessa"/>
        <a:font script="Syrj" typeface="Estrangelo Edessa"/>
        <a:font script="Syrn" typeface="Estrangelo Edessa"/>
        <a:font script="Jpan" typeface="游ゴシック"/>
        <a:font script="Olck" typeface="Nirmala UI"/>
        <a:font script="Lisu" typeface="Segoe UI"/>
        <a:font script="Sora" typeface="Nirmala UI"/>
      </a:minorFont>
    </a:fontScheme>
    <a:fmtScheme name="Офис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Notes Theme">
  <a:themeElements>
    <a:clrScheme name="Office Notes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Notes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 Notes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1"/>
        </a:gradFill>
      </a:fillStyleLst>
      <a:lnStyleLst>
        <a:ln w="9525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>
          <a:solidFill>
            <a:schemeClr val="phClr"/>
          </a:solidFill>
          <a:prstDash val="solid"/>
        </a:ln>
        <a:ln w="38100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312</Words>
  <Application>Microsoft Office PowerPoint</Application>
  <PresentationFormat>Произвольный</PresentationFormat>
  <Paragraphs>29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Офисная тема</vt:lpstr>
      <vt:lpstr>  судномодельний гурток НВК  презентує заняття основного рівня  </vt:lpstr>
      <vt:lpstr>НАДУВНІ ЧОВНИ  Willard Sea Force 730 та Sea Force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Джерела:</vt:lpstr>
      <vt:lpstr>Дякую за увагу! </vt:lpstr>
    </vt:vector>
  </TitlesOfParts>
  <Company>Mobile Systems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Виталий</cp:lastModifiedBy>
  <cp:revision>14</cp:revision>
  <dcterms:created xsi:type="dcterms:W3CDTF">2020-04-22T13:01:29Z</dcterms:created>
  <dcterms:modified xsi:type="dcterms:W3CDTF">2021-04-26T08:37:39Z</dcterms:modified>
</cp:coreProperties>
</file>