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98" r:id="rId4"/>
    <p:sldId id="299" r:id="rId5"/>
    <p:sldId id="286" r:id="rId6"/>
    <p:sldId id="287" r:id="rId7"/>
    <p:sldId id="288" r:id="rId8"/>
    <p:sldId id="289" r:id="rId9"/>
    <p:sldId id="290" r:id="rId10"/>
    <p:sldId id="292" r:id="rId11"/>
    <p:sldId id="291" r:id="rId12"/>
    <p:sldId id="302" r:id="rId13"/>
    <p:sldId id="303" r:id="rId14"/>
    <p:sldId id="294" r:id="rId15"/>
    <p:sldId id="28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951C-B587-4669-AEAB-3CA3E620BBD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2500-5BAE-47BD-9A24-DA8251B90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908737-7F0D-43E3-881E-D559C32D1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6F3AAFD-7923-401F-8916-B33B2F2271B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0DD8669-1381-456D-9152-76B17665A2E2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D6E4F21-2AA8-4FCA-9213-BEC765D56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7461332-109B-4216-A040-E2AE056BBB7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B189D43-7D5D-4E8A-9AC3-41F16E7A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744073-5C39-4F22-9A95-A951DF15573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4D46F2-ADE1-4EDE-8C39-67B9C61D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01AF74D4-0C31-44FB-89AF-333C2B103954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807818A-EAA9-414E-BCC0-1222C994A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66EAF66-51F2-4B1D-9CAA-516392A46DAF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ED8C18B8-0AB9-499B-80AD-C83B7785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5610017-CDBA-482E-B9B7-C8AB3A109F8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E2C45DB-E2D0-413F-A774-2A3FA58C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2073D13-A5DD-4361-86C6-8990952A8B11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7FD72D7-AE78-45EA-9A28-FCD2A8FC0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3C9B2A-B63E-4EF0-8861-FA6F31CBEC72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2899A15-DEB5-4B63-A373-0A9517BB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C5A2552-342C-46AA-850C-74A1BFA910EB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CEE70D1-58EA-4D24-A39D-A277F7D01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244C59C-D113-4CB3-B4B2-49D55DA992C4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AA2849C-D064-4305-9283-89A112550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25CAEA6-6AE5-4923-9D8A-A806BFC44B82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F496BC1-1331-453F-A4D0-2CC3A4F9E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36B8-D485-4F79-A6BF-BA89B061DF0D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61F2-6DA1-4B3B-ACCD-25C66D00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il.in.ua/uk/blogs/trohy-istoriyi-moskitnogo-flotu-vid-haze-grey-history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1%82%D0%BE%D1%80%D0%BE%D0%B6%D0%BE%D0%B2%D0%B8%D0%B9_%D0%BA%D0%BE%D1%80%D0%B0%D0%B1%D0%B5%D0%BB%D1%8C" TargetMode="External"/><Relationship Id="rId2" Type="http://schemas.openxmlformats.org/officeDocument/2006/relationships/hyperlink" Target="https://uk.wikipedia.org/wiki/%D0%A2%D0%BE%D1%80%D0%BF%D0%B5%D0%B4%D0%BD%D0%B8%D0%B9_%D0%BA%D0%B0%D1%82%D0%B5%D1%8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A%D0%B0%D0%BD%D0%BE%D0%BD%D0%B5%D1%80%D1%81%D1%8C%D0%BA%D0%B8%D0%B9_%D1%87%D0%BE%D0%B2%D0%B5%D0%BD" TargetMode="External"/><Relationship Id="rId4" Type="http://schemas.openxmlformats.org/officeDocument/2006/relationships/hyperlink" Target="https://uk.wikipedia.org/wiki/%D0%A0%D0%B0%D0%BA%D0%B5%D1%82%D0%BD%D0%B8%D0%B9_%D0%BA%D0%B0%D1%82%D0%B5%D1%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1%96%D0%BD%D0%BD%D0%B5_%D0%B7%D0%B0%D0%B3%D0%BE%D1%80%D0%BE%D0%B4%D0%B6%D0%B5%D0%BD%D0%BD%D1%8F" TargetMode="External"/><Relationship Id="rId2" Type="http://schemas.openxmlformats.org/officeDocument/2006/relationships/hyperlink" Target="https://uk.wikipedia.org/wiki/%D0%9F%D0%B5%D1%80%D1%88%D0%B0_%D1%81%D0%B2%D1%96%D1%82%D0%BE%D0%B2%D0%B0_%D0%B2%D1%96%D0%B9%D0%BD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C%D0%BE%D1%80%D1%81%D1%8C%D0%BA%D0%B8%D0%B9_%D0%B4%D0%B5%D1%81%D0%B0%D0%BD%D1%8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4288" y="2588432"/>
            <a:ext cx="10017736" cy="4069533"/>
          </a:xfrm>
        </p:spPr>
        <p:txBody>
          <a:bodyPr>
            <a:normAutofit fontScale="90000"/>
          </a:bodyPr>
          <a:lstStyle/>
          <a:p>
            <a:endParaRPr lang="uk-UA" altLang="en-US"/>
          </a:p>
          <a:p>
            <a:endParaRPr lang="uk-UA" altLang="en-US"/>
          </a:p>
          <a:p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 гурток</a:t>
            </a:r>
          </a:p>
          <a:p>
            <a:r>
              <a:rPr lang="uk-UA" altLang="en-US" b="1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 </a:t>
            </a:r>
          </a:p>
          <a:p>
            <a:endParaRPr lang="uk-UA" altLang="en-US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35188" y="365282"/>
            <a:ext cx="4274341" cy="22231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Виталий\Desktop\Nimetskyj-imperskyj-torpednyj-kater-SM-V1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062" y="483326"/>
            <a:ext cx="8530818" cy="534361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621039" y="5961408"/>
            <a:ext cx="5028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імперський</a:t>
            </a:r>
            <a:r>
              <a:rPr lang="ru-RU" dirty="0" smtClean="0"/>
              <a:t> </a:t>
            </a:r>
            <a:r>
              <a:rPr lang="ru-RU" dirty="0" err="1" smtClean="0"/>
              <a:t>торпедний</a:t>
            </a:r>
            <a:r>
              <a:rPr lang="ru-RU" dirty="0" smtClean="0"/>
              <a:t> катер SM V188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Торпедні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створювалися</a:t>
            </a:r>
            <a:r>
              <a:rPr lang="ru-RU" dirty="0" smtClean="0"/>
              <a:t> як недорога </a:t>
            </a:r>
            <a:r>
              <a:rPr lang="ru-RU" dirty="0" err="1" smtClean="0"/>
              <a:t>противага</a:t>
            </a:r>
            <a:r>
              <a:rPr lang="ru-RU" dirty="0" smtClean="0"/>
              <a:t> великим кораблям противника. В </a:t>
            </a:r>
            <a:r>
              <a:rPr lang="ru-RU" dirty="0" err="1" smtClean="0"/>
              <a:t>морському</a:t>
            </a:r>
            <a:r>
              <a:rPr lang="ru-RU" dirty="0" smtClean="0"/>
              <a:t> бою вони </a:t>
            </a:r>
            <a:r>
              <a:rPr lang="ru-RU" dirty="0" err="1" smtClean="0"/>
              <a:t>покладалися</a:t>
            </a:r>
            <a:r>
              <a:rPr lang="ru-RU" dirty="0" smtClean="0"/>
              <a:t> на </a:t>
            </a:r>
            <a:r>
              <a:rPr lang="ru-RU" dirty="0" err="1" smtClean="0"/>
              <a:t>чисельність</a:t>
            </a:r>
            <a:r>
              <a:rPr lang="ru-RU" dirty="0" smtClean="0"/>
              <a:t>, </a:t>
            </a:r>
            <a:r>
              <a:rPr lang="ru-RU" dirty="0" err="1" smtClean="0"/>
              <a:t>швидкість</a:t>
            </a:r>
            <a:r>
              <a:rPr lang="ru-RU" dirty="0" smtClean="0"/>
              <a:t> та </a:t>
            </a:r>
            <a:r>
              <a:rPr lang="ru-RU" dirty="0" err="1" smtClean="0"/>
              <a:t>маневреність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Діючи</a:t>
            </a:r>
            <a:r>
              <a:rPr lang="ru-RU" dirty="0" smtClean="0"/>
              <a:t> </a:t>
            </a:r>
            <a:r>
              <a:rPr lang="ru-RU" dirty="0" err="1" smtClean="0"/>
              <a:t>роєм</a:t>
            </a:r>
            <a:r>
              <a:rPr lang="ru-RU" dirty="0" smtClean="0"/>
              <a:t> вони могли </a:t>
            </a:r>
            <a:r>
              <a:rPr lang="ru-RU" dirty="0" err="1" smtClean="0"/>
              <a:t>вражати</a:t>
            </a:r>
            <a:r>
              <a:rPr lang="ru-RU" dirty="0" smtClean="0"/>
              <a:t> </a:t>
            </a:r>
            <a:r>
              <a:rPr lang="ru-RU" dirty="0" err="1" smtClean="0"/>
              <a:t>смертоносними</a:t>
            </a:r>
            <a:r>
              <a:rPr lang="ru-RU" dirty="0" smtClean="0"/>
              <a:t> торпедами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до </a:t>
            </a:r>
            <a:r>
              <a:rPr lang="ru-RU" dirty="0" err="1" smtClean="0"/>
              <a:t>лінкорів</a:t>
            </a:r>
            <a:r>
              <a:rPr lang="ru-RU" dirty="0" smtClean="0"/>
              <a:t> </a:t>
            </a:r>
            <a:r>
              <a:rPr lang="ru-RU" dirty="0" err="1" smtClean="0"/>
              <a:t>включно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err="1" smtClean="0"/>
              <a:t>серйозну</a:t>
            </a:r>
            <a:r>
              <a:rPr lang="ru-RU" dirty="0" smtClean="0"/>
              <a:t> </a:t>
            </a:r>
            <a:r>
              <a:rPr lang="ru-RU" dirty="0" err="1" smtClean="0"/>
              <a:t>стурбованість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. Для </a:t>
            </a:r>
            <a:r>
              <a:rPr lang="ru-RU" dirty="0" err="1" smtClean="0"/>
              <a:t>відбиття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атак на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почали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батареї</a:t>
            </a:r>
            <a:r>
              <a:rPr lang="ru-RU" dirty="0" smtClean="0"/>
              <a:t> </a:t>
            </a:r>
            <a:r>
              <a:rPr lang="ru-RU" dirty="0" err="1" smtClean="0"/>
              <a:t>швидкострільної</a:t>
            </a:r>
            <a:r>
              <a:rPr lang="ru-RU" dirty="0" smtClean="0"/>
              <a:t> </a:t>
            </a:r>
            <a:r>
              <a:rPr lang="ru-RU" dirty="0" err="1" smtClean="0"/>
              <a:t>артилерії</a:t>
            </a:r>
            <a:r>
              <a:rPr lang="ru-RU" dirty="0" smtClean="0"/>
              <a:t>. Але,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допомагало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есмінці</a:t>
            </a:r>
            <a:r>
              <a:rPr lang="ru-RU" dirty="0" smtClean="0"/>
              <a:t> взяли на себе </a:t>
            </a:r>
            <a:r>
              <a:rPr lang="ru-RU" dirty="0" err="1" smtClean="0"/>
              <a:t>місію</a:t>
            </a:r>
            <a:r>
              <a:rPr lang="ru-RU" dirty="0" smtClean="0"/>
              <a:t> перехвату атак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москітів</a:t>
            </a:r>
            <a:r>
              <a:rPr lang="ru-RU" dirty="0" smtClean="0"/>
              <a:t> на </a:t>
            </a:r>
            <a:r>
              <a:rPr lang="ru-RU" dirty="0" err="1" smtClean="0"/>
              <a:t>безпечній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лінійних</a:t>
            </a:r>
            <a:r>
              <a:rPr lang="ru-RU" dirty="0" smtClean="0"/>
              <a:t> сил флоту.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86" y="365126"/>
            <a:ext cx="10047514" cy="901972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Москітний флот України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москітного</a:t>
            </a:r>
            <a:r>
              <a:rPr lang="ru-RU" dirty="0" smtClean="0"/>
              <a:t> флоту» 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з</a:t>
            </a:r>
            <a:r>
              <a:rPr lang="ru-RU" dirty="0" smtClean="0"/>
              <a:t> себе </a:t>
            </a:r>
            <a:r>
              <a:rPr lang="ru-RU" dirty="0" err="1" smtClean="0"/>
              <a:t>представляє</a:t>
            </a:r>
            <a:r>
              <a:rPr lang="ru-RU" dirty="0" smtClean="0"/>
              <a:t> та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мінус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плюси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МБАКи</a:t>
            </a:r>
            <a:r>
              <a:rPr lang="ru-RU" dirty="0" smtClean="0"/>
              <a:t> (</a:t>
            </a:r>
            <a:r>
              <a:rPr lang="ru-RU" dirty="0" err="1" smtClean="0"/>
              <a:t>малі</a:t>
            </a:r>
            <a:r>
              <a:rPr lang="ru-RU" dirty="0" smtClean="0"/>
              <a:t> </a:t>
            </a:r>
            <a:r>
              <a:rPr lang="ru-RU" dirty="0" err="1" smtClean="0"/>
              <a:t>броньовані</a:t>
            </a:r>
            <a:r>
              <a:rPr lang="ru-RU" dirty="0" smtClean="0"/>
              <a:t> </a:t>
            </a:r>
            <a:r>
              <a:rPr lang="ru-RU" dirty="0" err="1" smtClean="0"/>
              <a:t>артилерійські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) «</a:t>
            </a:r>
            <a:r>
              <a:rPr lang="ru-RU" dirty="0" err="1" smtClean="0"/>
              <a:t>москітами</a:t>
            </a:r>
            <a:r>
              <a:rPr lang="ru-RU" dirty="0" smtClean="0"/>
              <a:t>»?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та </a:t>
            </a:r>
            <a:r>
              <a:rPr lang="ru-RU" dirty="0" err="1" smtClean="0"/>
              <a:t>кораблі</a:t>
            </a:r>
            <a:r>
              <a:rPr lang="ru-RU" dirty="0" smtClean="0"/>
              <a:t> ВМС ЗС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отримають</a:t>
            </a:r>
            <a:r>
              <a:rPr lang="ru-RU" dirty="0" smtClean="0"/>
              <a:t> </a:t>
            </a:r>
            <a:r>
              <a:rPr lang="ru-RU" dirty="0" err="1" smtClean="0"/>
              <a:t>найближчим</a:t>
            </a:r>
            <a:r>
              <a:rPr lang="ru-RU" dirty="0" smtClean="0"/>
              <a:t> часом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Про все </a:t>
            </a:r>
            <a:r>
              <a:rPr lang="ru-RU" dirty="0" err="1" smtClean="0"/>
              <a:t>це</a:t>
            </a:r>
            <a:r>
              <a:rPr lang="ru-RU" dirty="0" smtClean="0"/>
              <a:t> у </a:t>
            </a:r>
            <a:r>
              <a:rPr lang="ru-RU" dirty="0" err="1" smtClean="0"/>
              <a:t>свіжому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«</a:t>
            </a:r>
            <a:r>
              <a:rPr lang="ru-RU" dirty="0" err="1" smtClean="0"/>
              <a:t>Мілітарки</a:t>
            </a:r>
            <a:r>
              <a:rPr lang="ru-RU" dirty="0" smtClean="0"/>
              <a:t>»: </a:t>
            </a:r>
            <a:r>
              <a:rPr lang="en-US" dirty="0" smtClean="0"/>
              <a:t>https://mil.in.ua/uk/news/militarka-8-moskitnyj-flot-ukrayiny/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италий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361" y="496388"/>
            <a:ext cx="10380617" cy="5839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976" y="365125"/>
            <a:ext cx="9903823" cy="849721"/>
          </a:xfrm>
        </p:spPr>
        <p:txBody>
          <a:bodyPr/>
          <a:lstStyle/>
          <a:p>
            <a:r>
              <a:rPr lang="uk-UA" dirty="0" smtClean="0"/>
              <a:t>Джерела: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uk.wikipedia.org/wiki/</a:t>
            </a:r>
            <a:r>
              <a:rPr lang="ru-RU" dirty="0" err="1" smtClean="0"/>
              <a:t>Москітний_флот</a:t>
            </a:r>
            <a:endParaRPr lang="ru-RU" dirty="0" smtClean="0"/>
          </a:p>
          <a:p>
            <a:r>
              <a:rPr lang="en-US" b="1" dirty="0" smtClean="0">
                <a:hlinkClick r:id="rId2"/>
              </a:rPr>
              <a:t>https://mil.in.ua/uk/blogs/trohy-istoriyi-moskitnogo-flotu-vid-haze-grey-history</a:t>
            </a:r>
            <a:r>
              <a:rPr lang="en-US" b="1" dirty="0" smtClean="0">
                <a:hlinkClick r:id="rId2"/>
              </a:rPr>
              <a:t>/</a:t>
            </a:r>
            <a:r>
              <a:rPr lang="uk-UA" b="1" dirty="0" smtClean="0"/>
              <a:t>  Ігор </a:t>
            </a:r>
            <a:r>
              <a:rPr lang="uk-UA" b="1" dirty="0" err="1" smtClean="0"/>
              <a:t>Кабаненко</a:t>
            </a:r>
            <a:r>
              <a:rPr lang="uk-UA" b="1" dirty="0" smtClean="0"/>
              <a:t> “</a:t>
            </a:r>
            <a:r>
              <a:rPr lang="ru-RU" b="1" dirty="0" err="1" smtClean="0"/>
              <a:t>Трохи</a:t>
            </a:r>
            <a:r>
              <a:rPr lang="ru-RU" b="1" dirty="0" smtClean="0"/>
              <a:t> </a:t>
            </a:r>
            <a:r>
              <a:rPr lang="ru-RU" b="1" dirty="0" err="1" smtClean="0"/>
              <a:t>історії</a:t>
            </a:r>
            <a:r>
              <a:rPr lang="ru-RU" b="1" dirty="0" smtClean="0"/>
              <a:t> </a:t>
            </a:r>
            <a:r>
              <a:rPr lang="ru-RU" b="1" dirty="0" err="1" smtClean="0"/>
              <a:t>москітного</a:t>
            </a:r>
            <a:r>
              <a:rPr lang="ru-RU" b="1" dirty="0" smtClean="0"/>
              <a:t> флоту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en-US" b="1" dirty="0" smtClean="0"/>
              <a:t>Haze Grey </a:t>
            </a:r>
            <a:r>
              <a:rPr lang="en-US" b="1" dirty="0" smtClean="0"/>
              <a:t>History</a:t>
            </a:r>
            <a:r>
              <a:rPr lang="uk-UA" b="1" dirty="0" smtClean="0"/>
              <a:t>” ;</a:t>
            </a:r>
            <a:r>
              <a:rPr lang="ru-RU" b="1" dirty="0" err="1" smtClean="0"/>
              <a:t>Москітний</a:t>
            </a:r>
            <a:r>
              <a:rPr lang="ru-RU" b="1" dirty="0" smtClean="0"/>
              <a:t> </a:t>
            </a:r>
            <a:r>
              <a:rPr lang="ru-RU" b="1" dirty="0" smtClean="0"/>
              <a:t>флот </a:t>
            </a:r>
            <a:r>
              <a:rPr lang="ru-RU" b="1" dirty="0" err="1" smtClean="0"/>
              <a:t>давньої</a:t>
            </a:r>
            <a:r>
              <a:rPr lang="ru-RU" b="1" dirty="0" smtClean="0"/>
              <a:t> </a:t>
            </a:r>
            <a:r>
              <a:rPr lang="ru-RU" b="1" dirty="0" err="1" smtClean="0"/>
              <a:t>Греції</a:t>
            </a:r>
            <a:r>
              <a:rPr lang="ru-RU" b="1" dirty="0" smtClean="0"/>
              <a:t> у </a:t>
            </a:r>
            <a:r>
              <a:rPr lang="ru-RU" b="1" dirty="0" err="1" smtClean="0"/>
              <a:t>персько-грецькій</a:t>
            </a:r>
            <a:r>
              <a:rPr lang="ru-RU" b="1" dirty="0" smtClean="0"/>
              <a:t> </a:t>
            </a:r>
            <a:r>
              <a:rPr lang="ru-RU" b="1" dirty="0" err="1" smtClean="0"/>
              <a:t>війні</a:t>
            </a:r>
            <a:r>
              <a:rPr lang="ru-RU" b="1" dirty="0" smtClean="0"/>
              <a:t> 480 року до н.е.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. поле 6"/>
          <p:cNvSpPr txBox="1"/>
          <p:nvPr/>
        </p:nvSpPr>
        <p:spPr>
          <a:xfrm>
            <a:off x="3709255" y="181341"/>
            <a:ext cx="7698764" cy="75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44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en-US" sz="4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Виталий\Desktop\630_360_1516036374-18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0780" y="1087483"/>
            <a:ext cx="9144272" cy="5225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6366" y="365125"/>
            <a:ext cx="9407434" cy="57540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МОСКІТНИЙ ФЛОТ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018903"/>
            <a:ext cx="10515600" cy="51580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Москітний</a:t>
            </a:r>
            <a:r>
              <a:rPr lang="ru-RU" b="1" dirty="0" smtClean="0"/>
              <a:t> </a:t>
            </a:r>
            <a:r>
              <a:rPr lang="ru-RU" b="1" dirty="0" smtClean="0"/>
              <a:t>флот </a:t>
            </a:r>
            <a:r>
              <a:rPr lang="ru-RU" b="1" dirty="0" err="1" smtClean="0"/>
              <a:t>давньої</a:t>
            </a:r>
            <a:r>
              <a:rPr lang="ru-RU" b="1" dirty="0" smtClean="0"/>
              <a:t> </a:t>
            </a:r>
            <a:r>
              <a:rPr lang="ru-RU" b="1" dirty="0" err="1" smtClean="0"/>
              <a:t>Греції</a:t>
            </a:r>
            <a:r>
              <a:rPr lang="ru-RU" b="1" dirty="0" smtClean="0"/>
              <a:t> у </a:t>
            </a:r>
            <a:r>
              <a:rPr lang="ru-RU" b="1" dirty="0" err="1" smtClean="0"/>
              <a:t>персько-грецькій</a:t>
            </a:r>
            <a:r>
              <a:rPr lang="ru-RU" b="1" dirty="0" smtClean="0"/>
              <a:t> </a:t>
            </a:r>
            <a:r>
              <a:rPr lang="ru-RU" b="1" dirty="0" err="1" smtClean="0"/>
              <a:t>війні</a:t>
            </a:r>
            <a:r>
              <a:rPr lang="ru-RU" b="1" dirty="0" smtClean="0"/>
              <a:t> 480 року до н.е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Трохи</a:t>
            </a:r>
            <a:r>
              <a:rPr lang="ru-RU" b="1" dirty="0" smtClean="0"/>
              <a:t> </a:t>
            </a:r>
            <a:r>
              <a:rPr lang="ru-RU" b="1" dirty="0" err="1" smtClean="0"/>
              <a:t>історії</a:t>
            </a:r>
            <a:r>
              <a:rPr lang="ru-RU" b="1" dirty="0" smtClean="0"/>
              <a:t> </a:t>
            </a:r>
            <a:r>
              <a:rPr lang="ru-RU" b="1" dirty="0" err="1" smtClean="0"/>
              <a:t>москітного</a:t>
            </a:r>
            <a:r>
              <a:rPr lang="ru-RU" b="1" dirty="0" smtClean="0"/>
              <a:t> флоту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en-US" b="1" dirty="0" smtClean="0"/>
              <a:t>Haze Grey </a:t>
            </a:r>
            <a:r>
              <a:rPr lang="en-US" b="1" dirty="0" smtClean="0"/>
              <a:t>History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3. Москітний флот України</a:t>
            </a:r>
            <a:endParaRPr lang="en-US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6" name="Picture 2" descr="C:\Users\Виталий\Desktop\ump-pkrlaunch_580x2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6734" y="3163366"/>
            <a:ext cx="7273290" cy="3135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83326"/>
            <a:ext cx="10515600" cy="569363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</a:t>
            </a:r>
            <a:r>
              <a:rPr lang="ru-RU" b="1" dirty="0" err="1" smtClean="0">
                <a:solidFill>
                  <a:srgbClr val="FF0000"/>
                </a:solidFill>
              </a:rPr>
              <a:t>Москітний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флот</a:t>
            </a:r>
            <a:r>
              <a:rPr lang="ru-RU" dirty="0" smtClean="0"/>
              <a:t> —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швидкохідних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маневрених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>
                <a:hlinkClick r:id="rId2" tooltip="Торпедний катер"/>
              </a:rPr>
              <a:t>торпедних</a:t>
            </a:r>
            <a:r>
              <a:rPr lang="ru-RU" dirty="0" smtClean="0"/>
              <a:t>, </a:t>
            </a:r>
            <a:r>
              <a:rPr lang="ru-RU" dirty="0" err="1" smtClean="0">
                <a:hlinkClick r:id="rId3" tooltip="Сторожовий корабель"/>
              </a:rPr>
              <a:t>сторожових</a:t>
            </a:r>
            <a:r>
              <a:rPr lang="ru-RU" dirty="0" smtClean="0"/>
              <a:t>, </a:t>
            </a:r>
            <a:r>
              <a:rPr lang="ru-RU" dirty="0" err="1" smtClean="0">
                <a:hlinkClick r:id="rId4" tooltip="Ракетний катер"/>
              </a:rPr>
              <a:t>ракетних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катерів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використовувався</a:t>
            </a:r>
            <a:r>
              <a:rPr lang="ru-RU" dirty="0" smtClean="0"/>
              <a:t> як </a:t>
            </a:r>
            <a:r>
              <a:rPr lang="ru-RU" dirty="0" err="1" smtClean="0"/>
              <a:t>власна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флотилій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складалися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невеликих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катерів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суден, таких як </a:t>
            </a:r>
            <a:r>
              <a:rPr lang="ru-RU" dirty="0" err="1" smtClean="0"/>
              <a:t>підрозділи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Канонерський човен"/>
              </a:rPr>
              <a:t>канонерських</a:t>
            </a:r>
            <a:r>
              <a:rPr lang="ru-RU" dirty="0" smtClean="0">
                <a:hlinkClick r:id="rId5" tooltip="Канонерський човен"/>
              </a:rPr>
              <a:t> </a:t>
            </a:r>
            <a:r>
              <a:rPr lang="ru-RU" dirty="0" err="1" smtClean="0">
                <a:hlinkClick r:id="rId5" tooltip="Канонерський човен"/>
              </a:rPr>
              <a:t>човнів</a:t>
            </a:r>
            <a:r>
              <a:rPr lang="ru-RU" dirty="0" smtClean="0"/>
              <a:t> США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війни</a:t>
            </a:r>
            <a:r>
              <a:rPr lang="ru-RU" dirty="0" smtClean="0"/>
              <a:t> 1812 року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невеличкі</a:t>
            </a:r>
            <a:r>
              <a:rPr lang="ru-RU" dirty="0" smtClean="0"/>
              <a:t> </a:t>
            </a:r>
            <a:r>
              <a:rPr lang="ru-RU" dirty="0" err="1" smtClean="0"/>
              <a:t>пароплави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перевозили </a:t>
            </a:r>
            <a:r>
              <a:rPr lang="ru-RU" dirty="0" err="1" smtClean="0"/>
              <a:t>цукор</a:t>
            </a:r>
            <a:r>
              <a:rPr lang="ru-RU" dirty="0" smtClean="0"/>
              <a:t>, </a:t>
            </a:r>
            <a:r>
              <a:rPr lang="ru-RU" dirty="0" err="1" smtClean="0"/>
              <a:t>вироблений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цукрової</a:t>
            </a:r>
            <a:r>
              <a:rPr lang="ru-RU" dirty="0" smtClean="0"/>
              <a:t> </a:t>
            </a:r>
            <a:r>
              <a:rPr lang="ru-RU" dirty="0" err="1" smtClean="0"/>
              <a:t>тростини</a:t>
            </a:r>
            <a:r>
              <a:rPr lang="ru-RU" dirty="0" smtClean="0"/>
              <a:t>, </a:t>
            </a:r>
            <a:r>
              <a:rPr lang="ru-RU" dirty="0" err="1" smtClean="0"/>
              <a:t>мілководною</a:t>
            </a:r>
            <a:r>
              <a:rPr lang="ru-RU" dirty="0" smtClean="0"/>
              <a:t> </a:t>
            </a:r>
            <a:r>
              <a:rPr lang="ru-RU" dirty="0" err="1" smtClean="0"/>
              <a:t>австралійською</a:t>
            </a:r>
            <a:r>
              <a:rPr lang="ru-RU" dirty="0" smtClean="0"/>
              <a:t> </a:t>
            </a:r>
            <a:r>
              <a:rPr lang="ru-RU" dirty="0" err="1" smtClean="0"/>
              <a:t>річкою</a:t>
            </a:r>
            <a:r>
              <a:rPr lang="ru-RU" dirty="0" smtClean="0"/>
              <a:t> </a:t>
            </a:r>
            <a:r>
              <a:rPr lang="ru-RU" dirty="0" err="1" smtClean="0"/>
              <a:t>Джонстон</a:t>
            </a:r>
            <a:r>
              <a:rPr lang="ru-RU" dirty="0" smtClean="0"/>
              <a:t> </a:t>
            </a:r>
            <a:r>
              <a:rPr lang="ru-RU" dirty="0" err="1" smtClean="0"/>
              <a:t>Рівер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3148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Москітний</a:t>
            </a:r>
            <a:r>
              <a:rPr lang="ru-RU" dirty="0" smtClean="0"/>
              <a:t> флот» у основному </a:t>
            </a:r>
            <a:r>
              <a:rPr lang="ru-RU" dirty="0" err="1" smtClean="0"/>
              <a:t>значенні</a:t>
            </a:r>
            <a:r>
              <a:rPr lang="ru-RU" dirty="0" smtClean="0"/>
              <a:t> </a:t>
            </a:r>
            <a:r>
              <a:rPr lang="ru-RU" dirty="0" err="1" smtClean="0"/>
              <a:t>з'явився</a:t>
            </a:r>
            <a:r>
              <a:rPr lang="ru-RU" dirty="0" smtClean="0"/>
              <a:t> в </a:t>
            </a:r>
            <a:r>
              <a:rPr lang="ru-RU" dirty="0" err="1" smtClean="0"/>
              <a:t>розпал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Перша світова війна"/>
              </a:rPr>
              <a:t>Першої</a:t>
            </a:r>
            <a:r>
              <a:rPr lang="ru-RU" dirty="0" smtClean="0">
                <a:hlinkClick r:id="rId2" tooltip="Перша світова війна"/>
              </a:rPr>
              <a:t> </a:t>
            </a:r>
            <a:r>
              <a:rPr lang="ru-RU" dirty="0" err="1" smtClean="0">
                <a:hlinkClick r:id="rId2" tooltip="Перша світова війна"/>
              </a:rPr>
              <a:t>світової</a:t>
            </a:r>
            <a:r>
              <a:rPr lang="ru-RU" dirty="0" smtClean="0">
                <a:hlinkClick r:id="rId2" tooltip="Перша світова війна"/>
              </a:rPr>
              <a:t> </a:t>
            </a:r>
            <a:r>
              <a:rPr lang="ru-RU" dirty="0" err="1" smtClean="0">
                <a:hlinkClick r:id="rId2" tooltip="Перша світова війна"/>
              </a:rPr>
              <a:t>війни</a:t>
            </a:r>
            <a:r>
              <a:rPr lang="ru-RU" dirty="0" smtClean="0"/>
              <a:t> —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бойові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призначалися</a:t>
            </a:r>
            <a:r>
              <a:rPr lang="ru-RU" dirty="0" smtClean="0"/>
              <a:t> для </a:t>
            </a:r>
            <a:r>
              <a:rPr lang="ru-RU" dirty="0" err="1" smtClean="0"/>
              <a:t>одночасних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великими </a:t>
            </a:r>
            <a:r>
              <a:rPr lang="ru-RU" dirty="0" err="1" smtClean="0"/>
              <a:t>групами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для </a:t>
            </a:r>
            <a:r>
              <a:rPr lang="ru-RU" dirty="0" err="1" smtClean="0"/>
              <a:t>раптової</a:t>
            </a:r>
            <a:r>
              <a:rPr lang="ru-RU" dirty="0" smtClean="0"/>
              <a:t> атаки </a:t>
            </a:r>
            <a:r>
              <a:rPr lang="ru-RU" dirty="0" err="1" smtClean="0"/>
              <a:t>кораблів</a:t>
            </a:r>
            <a:r>
              <a:rPr lang="ru-RU" dirty="0" smtClean="0"/>
              <a:t> супротивника,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Мінне загородження"/>
              </a:rPr>
              <a:t>мінних</a:t>
            </a:r>
            <a:r>
              <a:rPr lang="ru-RU" dirty="0" smtClean="0">
                <a:hlinkClick r:id="rId3" tooltip="Мінне загородження"/>
              </a:rPr>
              <a:t> </a:t>
            </a:r>
            <a:r>
              <a:rPr lang="ru-RU" dirty="0" err="1" smtClean="0">
                <a:hlinkClick r:id="rId3" tooltip="Мінне загородження"/>
              </a:rPr>
              <a:t>загороджень</a:t>
            </a:r>
            <a:r>
              <a:rPr lang="ru-RU" dirty="0" smtClean="0"/>
              <a:t>, </a:t>
            </a:r>
            <a:r>
              <a:rPr lang="ru-RU" dirty="0" err="1" smtClean="0"/>
              <a:t>висадки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перекидання</a:t>
            </a:r>
            <a:r>
              <a:rPr lang="ru-RU" dirty="0" smtClean="0"/>
              <a:t> </a:t>
            </a:r>
            <a:r>
              <a:rPr lang="ru-RU" dirty="0" smtClean="0">
                <a:hlinkClick r:id="rId4" tooltip="Морський десант"/>
              </a:rPr>
              <a:t>десанту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На початку ХХ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вважалося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«</a:t>
            </a:r>
            <a:r>
              <a:rPr lang="ru-RU" dirty="0" err="1" smtClean="0"/>
              <a:t>москітний</a:t>
            </a:r>
            <a:r>
              <a:rPr lang="ru-RU" dirty="0" smtClean="0"/>
              <a:t> флот» у </a:t>
            </a:r>
            <a:r>
              <a:rPr lang="ru-RU" dirty="0" err="1" smtClean="0"/>
              <a:t>прибережних</a:t>
            </a:r>
            <a:r>
              <a:rPr lang="ru-RU" dirty="0" smtClean="0"/>
              <a:t> районах </a:t>
            </a:r>
            <a:r>
              <a:rPr lang="ru-RU" dirty="0" err="1" smtClean="0"/>
              <a:t>здатен</a:t>
            </a:r>
            <a:r>
              <a:rPr lang="ru-RU" dirty="0" smtClean="0"/>
              <a:t> </a:t>
            </a:r>
            <a:r>
              <a:rPr lang="ru-RU" dirty="0" err="1" smtClean="0"/>
              <a:t>протистояти</a:t>
            </a:r>
            <a:r>
              <a:rPr lang="ru-RU" dirty="0" smtClean="0"/>
              <a:t> великим кораблям супротивника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позбавити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 на </a:t>
            </a:r>
            <a:r>
              <a:rPr lang="ru-RU" dirty="0" err="1" smtClean="0"/>
              <a:t>морі</a:t>
            </a:r>
            <a:r>
              <a:rPr lang="ru-RU" dirty="0" smtClean="0"/>
              <a:t>. </a:t>
            </a:r>
            <a:r>
              <a:rPr lang="ru-RU" dirty="0" err="1" smtClean="0"/>
              <a:t>Подальший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спростував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думку.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відроджено</a:t>
            </a:r>
            <a:r>
              <a:rPr lang="ru-RU" dirty="0" smtClean="0"/>
              <a:t> на початку </a:t>
            </a:r>
            <a:r>
              <a:rPr lang="ru-RU" dirty="0" smtClean="0"/>
              <a:t>ХХ</a:t>
            </a:r>
            <a:r>
              <a:rPr lang="en-US" dirty="0" smtClean="0"/>
              <a:t>I </a:t>
            </a:r>
            <a:r>
              <a:rPr lang="ru-RU" dirty="0" smtClean="0"/>
              <a:t>стол</a:t>
            </a:r>
            <a:r>
              <a:rPr lang="uk-UA" dirty="0" err="1" smtClean="0"/>
              <a:t>іття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,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підвищеними</a:t>
            </a:r>
            <a:r>
              <a:rPr lang="ru-RU" dirty="0" smtClean="0"/>
              <a:t>, </a:t>
            </a:r>
            <a:r>
              <a:rPr lang="ru-RU" dirty="0" err="1" smtClean="0"/>
              <a:t>можливостями</a:t>
            </a:r>
            <a:r>
              <a:rPr lang="ru-RU" dirty="0" smtClean="0"/>
              <a:t> </a:t>
            </a:r>
            <a:r>
              <a:rPr lang="ru-RU" dirty="0" err="1" smtClean="0"/>
              <a:t>вражаючих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</a:t>
            </a:r>
            <a:r>
              <a:rPr lang="ru-RU" dirty="0" err="1" smtClean="0"/>
              <a:t>Конфлікти</a:t>
            </a:r>
            <a:r>
              <a:rPr lang="ru-RU" dirty="0" smtClean="0"/>
              <a:t> у </a:t>
            </a:r>
            <a:r>
              <a:rPr lang="ru-RU" dirty="0" err="1" smtClean="0"/>
              <a:t>Перській</a:t>
            </a:r>
            <a:r>
              <a:rPr lang="ru-RU" dirty="0" smtClean="0"/>
              <a:t> </a:t>
            </a:r>
            <a:r>
              <a:rPr lang="ru-RU" dirty="0" err="1" smtClean="0"/>
              <a:t>затоці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завдати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ушкоджень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більшим</a:t>
            </a:r>
            <a:r>
              <a:rPr lang="ru-RU" dirty="0" smtClean="0"/>
              <a:t> кораблям супротивника,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неспівставними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москітного</a:t>
            </a:r>
            <a:r>
              <a:rPr lang="ru-RU" dirty="0" smtClean="0"/>
              <a:t> флоту </a:t>
            </a:r>
            <a:r>
              <a:rPr lang="ru-RU" dirty="0" err="1" smtClean="0"/>
              <a:t>відсилає</a:t>
            </a:r>
            <a:r>
              <a:rPr lang="ru-RU" dirty="0" smtClean="0"/>
              <a:t> нас до </a:t>
            </a:r>
            <a:r>
              <a:rPr lang="ru-RU" dirty="0" err="1" smtClean="0"/>
              <a:t>морської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при </a:t>
            </a:r>
            <a:r>
              <a:rPr lang="ru-RU" dirty="0" err="1" smtClean="0"/>
              <a:t>острові</a:t>
            </a:r>
            <a:r>
              <a:rPr lang="ru-RU" dirty="0" smtClean="0"/>
              <a:t> </a:t>
            </a:r>
            <a:r>
              <a:rPr lang="ru-RU" dirty="0" err="1" smtClean="0"/>
              <a:t>Саламіс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у </a:t>
            </a:r>
            <a:r>
              <a:rPr lang="ru-RU" dirty="0" err="1" smtClean="0"/>
              <a:t>вересні</a:t>
            </a:r>
            <a:r>
              <a:rPr lang="ru-RU" dirty="0" smtClean="0"/>
              <a:t> 480 року до н. е. </a:t>
            </a:r>
            <a:r>
              <a:rPr lang="ru-RU" dirty="0" err="1" smtClean="0"/>
              <a:t>між</a:t>
            </a:r>
            <a:r>
              <a:rPr lang="ru-RU" dirty="0" smtClean="0"/>
              <a:t> союзом </a:t>
            </a:r>
            <a:r>
              <a:rPr lang="ru-RU" dirty="0" err="1" smtClean="0"/>
              <a:t>грецьких</a:t>
            </a:r>
            <a:r>
              <a:rPr lang="ru-RU" dirty="0" smtClean="0"/>
              <a:t> </a:t>
            </a:r>
            <a:r>
              <a:rPr lang="ru-RU" dirty="0" err="1" smtClean="0"/>
              <a:t>міст-держав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Перською</a:t>
            </a:r>
            <a:r>
              <a:rPr lang="ru-RU" dirty="0" smtClean="0"/>
              <a:t> </a:t>
            </a:r>
            <a:r>
              <a:rPr lang="ru-RU" dirty="0" err="1" smtClean="0"/>
              <a:t>імперією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зробили</a:t>
            </a:r>
            <a:r>
              <a:rPr lang="ru-RU" dirty="0" smtClean="0"/>
              <a:t> ставку на </a:t>
            </a:r>
            <a:r>
              <a:rPr lang="ru-RU" dirty="0" err="1" smtClean="0"/>
              <a:t>цю</a:t>
            </a:r>
            <a:r>
              <a:rPr lang="ru-RU" dirty="0" smtClean="0"/>
              <a:t> битву, </a:t>
            </a:r>
            <a:r>
              <a:rPr lang="ru-RU" dirty="0" err="1" smtClean="0"/>
              <a:t>сподіваючись</a:t>
            </a:r>
            <a:r>
              <a:rPr lang="ru-RU" dirty="0" smtClean="0"/>
              <a:t> </a:t>
            </a:r>
            <a:r>
              <a:rPr lang="ru-RU" dirty="0" err="1" smtClean="0"/>
              <a:t>рішуче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персько-грецької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Флот </a:t>
            </a:r>
            <a:r>
              <a:rPr lang="ru-RU" dirty="0" err="1" smtClean="0"/>
              <a:t>перського</a:t>
            </a:r>
            <a:r>
              <a:rPr lang="ru-RU" dirty="0" smtClean="0"/>
              <a:t> </a:t>
            </a:r>
            <a:r>
              <a:rPr lang="ru-RU" dirty="0" err="1" smtClean="0"/>
              <a:t>імператора</a:t>
            </a:r>
            <a:r>
              <a:rPr lang="ru-RU" dirty="0" smtClean="0"/>
              <a:t> Ксеркса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трикратну</a:t>
            </a:r>
            <a:r>
              <a:rPr lang="ru-RU" dirty="0" smtClean="0"/>
              <a:t> </a:t>
            </a:r>
            <a:r>
              <a:rPr lang="ru-RU" dirty="0" err="1" smtClean="0"/>
              <a:t>чисельну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над флотом </a:t>
            </a:r>
            <a:r>
              <a:rPr lang="ru-RU" dirty="0" err="1" smtClean="0"/>
              <a:t>греків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Ксеркс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переконаним</a:t>
            </a:r>
            <a:r>
              <a:rPr lang="ru-RU" dirty="0" smtClean="0"/>
              <a:t> у </a:t>
            </a:r>
            <a:r>
              <a:rPr lang="ru-RU" dirty="0" err="1" smtClean="0"/>
              <a:t>перемозі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италий\Desktop\Tryrema-flotu-drevnoyi-Gretsiy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0470" y="600891"/>
            <a:ext cx="10389290" cy="50553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73123" y="5830779"/>
            <a:ext cx="3495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Трирема флоту </a:t>
            </a:r>
            <a:r>
              <a:rPr lang="ru-RU" dirty="0" err="1" smtClean="0"/>
              <a:t>древньої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Грецький</a:t>
            </a:r>
            <a:r>
              <a:rPr lang="ru-RU" dirty="0" smtClean="0"/>
              <a:t> </a:t>
            </a:r>
            <a:r>
              <a:rPr lang="ru-RU" dirty="0" smtClean="0"/>
              <a:t>флот, </a:t>
            </a:r>
            <a:r>
              <a:rPr lang="ru-RU" dirty="0" err="1" smtClean="0"/>
              <a:t>складений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невеликих,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маневрених</a:t>
            </a:r>
            <a:r>
              <a:rPr lang="ru-RU" dirty="0" smtClean="0"/>
              <a:t> трирем – далеких </a:t>
            </a:r>
            <a:r>
              <a:rPr lang="ru-RU" dirty="0" err="1" smtClean="0"/>
              <a:t>пращурів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військово-морських</a:t>
            </a:r>
            <a:r>
              <a:rPr lang="ru-RU" dirty="0" smtClean="0"/>
              <a:t> </a:t>
            </a:r>
            <a:r>
              <a:rPr lang="ru-RU" dirty="0" err="1" smtClean="0"/>
              <a:t>москітів</a:t>
            </a:r>
            <a:r>
              <a:rPr lang="ru-RU" dirty="0" smtClean="0"/>
              <a:t>,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афінський</a:t>
            </a:r>
            <a:r>
              <a:rPr lang="ru-RU" dirty="0" smtClean="0"/>
              <a:t> </a:t>
            </a:r>
            <a:r>
              <a:rPr lang="ru-RU" dirty="0" err="1" smtClean="0"/>
              <a:t>полководець</a:t>
            </a:r>
            <a:r>
              <a:rPr lang="ru-RU" dirty="0" smtClean="0"/>
              <a:t> </a:t>
            </a:r>
            <a:r>
              <a:rPr lang="ru-RU" dirty="0" err="1" smtClean="0"/>
              <a:t>Фемістокл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Фемістокл</a:t>
            </a:r>
            <a:r>
              <a:rPr lang="ru-RU" dirty="0" smtClean="0"/>
              <a:t> </a:t>
            </a:r>
            <a:r>
              <a:rPr lang="ru-RU" dirty="0" err="1" smtClean="0"/>
              <a:t>вміло</a:t>
            </a:r>
            <a:r>
              <a:rPr lang="ru-RU" dirty="0" smtClean="0"/>
              <a:t> </a:t>
            </a:r>
            <a:r>
              <a:rPr lang="ru-RU" dirty="0" err="1" smtClean="0"/>
              <a:t>розташував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замкнувши </a:t>
            </a:r>
            <a:r>
              <a:rPr lang="ru-RU" dirty="0" err="1" smtClean="0"/>
              <a:t>громіздкі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Ксеркса у </a:t>
            </a:r>
            <a:r>
              <a:rPr lang="ru-RU" dirty="0" err="1" smtClean="0"/>
              <a:t>вузькій</a:t>
            </a:r>
            <a:r>
              <a:rPr lang="ru-RU" dirty="0" smtClean="0"/>
              <a:t> </a:t>
            </a:r>
            <a:r>
              <a:rPr lang="ru-RU" dirty="0" err="1" smtClean="0"/>
              <a:t>протоці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материком </a:t>
            </a:r>
            <a:r>
              <a:rPr lang="ru-RU" dirty="0" err="1" smtClean="0"/>
              <a:t>і</a:t>
            </a:r>
            <a:r>
              <a:rPr lang="ru-RU" dirty="0" smtClean="0"/>
              <a:t> островом </a:t>
            </a:r>
            <a:r>
              <a:rPr lang="ru-RU" dirty="0" err="1" smtClean="0"/>
              <a:t>Саламіс</a:t>
            </a:r>
            <a:r>
              <a:rPr lang="ru-RU" dirty="0" smtClean="0"/>
              <a:t>, та </a:t>
            </a:r>
            <a:r>
              <a:rPr lang="ru-RU" dirty="0" err="1" smtClean="0"/>
              <a:t>розбив</a:t>
            </a:r>
            <a:r>
              <a:rPr lang="ru-RU" dirty="0" smtClean="0"/>
              <a:t> </a:t>
            </a:r>
            <a:r>
              <a:rPr lang="ru-RU" dirty="0" err="1" smtClean="0"/>
              <a:t>переважаючого</a:t>
            </a:r>
            <a:r>
              <a:rPr lang="ru-RU" dirty="0" smtClean="0"/>
              <a:t> противника.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smtClean="0"/>
              <a:t>роль у </a:t>
            </a:r>
            <a:r>
              <a:rPr lang="ru-RU" dirty="0" err="1" smtClean="0"/>
              <a:t>перемозі</a:t>
            </a:r>
            <a:r>
              <a:rPr lang="ru-RU" dirty="0" smtClean="0"/>
              <a:t> </a:t>
            </a:r>
            <a:r>
              <a:rPr lang="ru-RU" dirty="0" err="1" smtClean="0"/>
              <a:t>греків</a:t>
            </a:r>
            <a:r>
              <a:rPr lang="ru-RU" dirty="0" smtClean="0"/>
              <a:t> </a:t>
            </a:r>
            <a:r>
              <a:rPr lang="ru-RU" dirty="0" err="1" smtClean="0"/>
              <a:t>відіграло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екіпажі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суден </a:t>
            </a:r>
            <a:r>
              <a:rPr lang="ru-RU" dirty="0" err="1" smtClean="0"/>
              <a:t>складали</a:t>
            </a:r>
            <a:r>
              <a:rPr lang="ru-RU" dirty="0" smtClean="0"/>
              <a:t> </a:t>
            </a:r>
            <a:r>
              <a:rPr lang="ru-RU" dirty="0" err="1" smtClean="0"/>
              <a:t>вільні</a:t>
            </a:r>
            <a:r>
              <a:rPr lang="ru-RU" dirty="0" smtClean="0"/>
              <a:t> </a:t>
            </a:r>
            <a:r>
              <a:rPr lang="ru-RU" dirty="0" err="1" smtClean="0"/>
              <a:t>громадяни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воювали</a:t>
            </a:r>
            <a:r>
              <a:rPr lang="ru-RU" dirty="0" smtClean="0"/>
              <a:t> за свою </a:t>
            </a:r>
            <a:r>
              <a:rPr lang="ru-RU" dirty="0" err="1" smtClean="0"/>
              <a:t>незалежність</a:t>
            </a:r>
            <a:r>
              <a:rPr lang="ru-RU" dirty="0" smtClean="0"/>
              <a:t>. В той же час, </a:t>
            </a:r>
            <a:r>
              <a:rPr lang="ru-RU" dirty="0" err="1" smtClean="0"/>
              <a:t>перські</a:t>
            </a:r>
            <a:r>
              <a:rPr lang="ru-RU" dirty="0" smtClean="0"/>
              <a:t> судна в основному </a:t>
            </a:r>
            <a:r>
              <a:rPr lang="ru-RU" dirty="0" err="1" smtClean="0"/>
              <a:t>комплектувалися</a:t>
            </a:r>
            <a:r>
              <a:rPr lang="ru-RU" dirty="0" smtClean="0"/>
              <a:t> рабами, </a:t>
            </a:r>
            <a:r>
              <a:rPr lang="ru-RU" dirty="0" err="1" smtClean="0"/>
              <a:t>які</a:t>
            </a:r>
            <a:r>
              <a:rPr lang="ru-RU" dirty="0" smtClean="0"/>
              <a:t> вели </a:t>
            </a:r>
            <a:r>
              <a:rPr lang="ru-RU" dirty="0" err="1" smtClean="0"/>
              <a:t>загарбницьку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Битва </a:t>
            </a:r>
            <a:r>
              <a:rPr lang="ru-RU" dirty="0" smtClean="0"/>
              <a:t>при </a:t>
            </a:r>
            <a:r>
              <a:rPr lang="ru-RU" dirty="0" err="1" smtClean="0"/>
              <a:t>острові</a:t>
            </a:r>
            <a:r>
              <a:rPr lang="ru-RU" dirty="0" smtClean="0"/>
              <a:t> </a:t>
            </a:r>
            <a:r>
              <a:rPr lang="ru-RU" dirty="0" err="1" smtClean="0"/>
              <a:t>Саламіс</a:t>
            </a:r>
            <a:r>
              <a:rPr lang="ru-RU" dirty="0" smtClean="0"/>
              <a:t> стала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битв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. Ряд </a:t>
            </a:r>
            <a:r>
              <a:rPr lang="ru-RU" dirty="0" err="1" smtClean="0"/>
              <a:t>істориків</a:t>
            </a:r>
            <a:r>
              <a:rPr lang="ru-RU" dirty="0" smtClean="0"/>
              <a:t>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якби</a:t>
            </a:r>
            <a:r>
              <a:rPr lang="ru-RU" dirty="0" smtClean="0"/>
              <a:t> греки </a:t>
            </a:r>
            <a:r>
              <a:rPr lang="ru-RU" dirty="0" err="1" smtClean="0"/>
              <a:t>програли</a:t>
            </a:r>
            <a:r>
              <a:rPr lang="ru-RU" dirty="0" smtClean="0"/>
              <a:t> при </a:t>
            </a:r>
            <a:r>
              <a:rPr lang="ru-RU" dirty="0" err="1" smtClean="0"/>
              <a:t>Саламіс</a:t>
            </a:r>
            <a:r>
              <a:rPr lang="ru-RU" dirty="0" smtClean="0"/>
              <a:t>, то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відкрило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персам шлях до </a:t>
            </a:r>
            <a:r>
              <a:rPr lang="ru-RU" dirty="0" err="1" smtClean="0"/>
              <a:t>завоювання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 та </a:t>
            </a:r>
            <a:r>
              <a:rPr lang="ru-RU" dirty="0" err="1" smtClean="0"/>
              <a:t>придушення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цивілізації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особиста</a:t>
            </a:r>
            <a:r>
              <a:rPr lang="ru-RU" dirty="0" smtClean="0"/>
              <a:t> свобода та </a:t>
            </a:r>
            <a:r>
              <a:rPr lang="ru-RU" dirty="0" err="1" smtClean="0"/>
              <a:t>демократія</a:t>
            </a:r>
            <a:r>
              <a:rPr lang="ru-RU" dirty="0" smtClean="0"/>
              <a:t>, </a:t>
            </a:r>
            <a:r>
              <a:rPr lang="ru-RU" dirty="0" err="1" smtClean="0"/>
              <a:t>кореняться</a:t>
            </a:r>
            <a:r>
              <a:rPr lang="ru-RU" dirty="0" smtClean="0"/>
              <a:t> у </a:t>
            </a:r>
            <a:r>
              <a:rPr lang="ru-RU" dirty="0" err="1" smtClean="0"/>
              <a:t>спадщині</a:t>
            </a:r>
            <a:r>
              <a:rPr lang="ru-RU" dirty="0" smtClean="0"/>
              <a:t>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перське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 в </a:t>
            </a:r>
            <a:r>
              <a:rPr lang="ru-RU" dirty="0" err="1" smtClean="0"/>
              <a:t>Греції</a:t>
            </a:r>
            <a:r>
              <a:rPr lang="ru-RU" dirty="0" smtClean="0"/>
              <a:t> могло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траєкторію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уроки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вчити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На </a:t>
            </a:r>
            <a:r>
              <a:rPr lang="ru-RU" dirty="0" smtClean="0"/>
              <a:t>фото –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імперський</a:t>
            </a:r>
            <a:r>
              <a:rPr lang="ru-RU" dirty="0" smtClean="0"/>
              <a:t> </a:t>
            </a:r>
            <a:r>
              <a:rPr lang="ru-RU" dirty="0" err="1" smtClean="0"/>
              <a:t>торпедний</a:t>
            </a:r>
            <a:r>
              <a:rPr lang="ru-RU" dirty="0" smtClean="0"/>
              <a:t> катер </a:t>
            </a:r>
            <a:r>
              <a:rPr lang="en-US" dirty="0" smtClean="0"/>
              <a:t>SM V188,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. </a:t>
            </a:r>
            <a:r>
              <a:rPr lang="en-US" dirty="0" smtClean="0"/>
              <a:t>V188 – </a:t>
            </a:r>
            <a:r>
              <a:rPr lang="ru-RU" dirty="0" smtClean="0"/>
              <a:t>один </a:t>
            </a:r>
            <a:r>
              <a:rPr lang="ru-RU" dirty="0" err="1" smtClean="0"/>
              <a:t>з</a:t>
            </a:r>
            <a:r>
              <a:rPr lang="ru-RU" dirty="0" smtClean="0"/>
              <a:t> 65 </a:t>
            </a:r>
            <a:r>
              <a:rPr lang="ru-RU" dirty="0" err="1" smtClean="0"/>
              <a:t>торпедних</a:t>
            </a:r>
            <a:r>
              <a:rPr lang="ru-RU" dirty="0" smtClean="0"/>
              <a:t> </a:t>
            </a:r>
            <a:r>
              <a:rPr lang="ru-RU" dirty="0" err="1" smtClean="0"/>
              <a:t>катерів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побудований</a:t>
            </a:r>
            <a:r>
              <a:rPr lang="ru-RU" dirty="0" smtClean="0"/>
              <a:t> на </a:t>
            </a:r>
            <a:r>
              <a:rPr lang="ru-RU" dirty="0" err="1" smtClean="0"/>
              <a:t>верфі</a:t>
            </a:r>
            <a:r>
              <a:rPr lang="ru-RU" dirty="0" smtClean="0"/>
              <a:t> </a:t>
            </a:r>
            <a:r>
              <a:rPr lang="en-US" dirty="0" smtClean="0"/>
              <a:t>AG Vulcan,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префікс</a:t>
            </a:r>
            <a:r>
              <a:rPr lang="ru-RU" dirty="0" smtClean="0"/>
              <a:t> «</a:t>
            </a:r>
            <a:r>
              <a:rPr lang="en-US" dirty="0" smtClean="0"/>
              <a:t>V».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будували</a:t>
            </a:r>
            <a:r>
              <a:rPr lang="ru-RU" dirty="0" smtClean="0"/>
              <a:t> </a:t>
            </a:r>
            <a:r>
              <a:rPr lang="en-US" dirty="0" err="1" smtClean="0"/>
              <a:t>Schichau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en-US" dirty="0" err="1" smtClean="0"/>
              <a:t>Germaniawerft</a:t>
            </a:r>
            <a:r>
              <a:rPr lang="en-US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вони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префікс</a:t>
            </a:r>
            <a:r>
              <a:rPr lang="ru-RU" dirty="0" smtClean="0"/>
              <a:t> «</a:t>
            </a:r>
            <a:r>
              <a:rPr lang="en-US" dirty="0" smtClean="0"/>
              <a:t>S» </a:t>
            </a:r>
            <a:r>
              <a:rPr lang="ru-RU" dirty="0" smtClean="0"/>
              <a:t>или «</a:t>
            </a:r>
            <a:r>
              <a:rPr lang="en-US" dirty="0" smtClean="0"/>
              <a:t>G».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торпедні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побудовано</a:t>
            </a:r>
            <a:r>
              <a:rPr lang="ru-RU" dirty="0" smtClean="0"/>
              <a:t> в </a:t>
            </a:r>
            <a:r>
              <a:rPr lang="en-US" dirty="0" err="1" smtClean="0"/>
              <a:t>Schichau</a:t>
            </a:r>
            <a:r>
              <a:rPr lang="en-US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куплені</a:t>
            </a:r>
            <a:r>
              <a:rPr lang="ru-RU" dirty="0" smtClean="0"/>
              <a:t> </a:t>
            </a:r>
            <a:r>
              <a:rPr lang="ru-RU" dirty="0" err="1" smtClean="0"/>
              <a:t>Османською</a:t>
            </a:r>
            <a:r>
              <a:rPr lang="ru-RU" dirty="0" smtClean="0"/>
              <a:t> </a:t>
            </a:r>
            <a:r>
              <a:rPr lang="ru-RU" dirty="0" err="1" smtClean="0"/>
              <a:t>імперією</a:t>
            </a:r>
            <a:r>
              <a:rPr lang="ru-RU" dirty="0" smtClean="0"/>
              <a:t> у 1910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на </a:t>
            </a:r>
            <a:r>
              <a:rPr lang="ru-RU" dirty="0" err="1" smtClean="0"/>
              <a:t>турецькій</a:t>
            </a:r>
            <a:r>
              <a:rPr lang="ru-RU" dirty="0" smtClean="0"/>
              <a:t> </a:t>
            </a:r>
            <a:r>
              <a:rPr lang="ru-RU" dirty="0" err="1" smtClean="0"/>
              <a:t>службі</a:t>
            </a:r>
            <a:r>
              <a:rPr lang="ru-RU" dirty="0" smtClean="0"/>
              <a:t> стали </a:t>
            </a:r>
            <a:r>
              <a:rPr lang="ru-RU" dirty="0" err="1" smtClean="0"/>
              <a:t>класом</a:t>
            </a:r>
            <a:r>
              <a:rPr lang="ru-RU" dirty="0" smtClean="0"/>
              <a:t> </a:t>
            </a:r>
            <a:r>
              <a:rPr lang="en-US" dirty="0" err="1" smtClean="0"/>
              <a:t>Muavanet-i</a:t>
            </a:r>
            <a:r>
              <a:rPr lang="en-US" dirty="0" smtClean="0"/>
              <a:t> </a:t>
            </a:r>
            <a:r>
              <a:rPr lang="en-US" dirty="0" err="1" smtClean="0"/>
              <a:t>Milliye</a:t>
            </a:r>
            <a:r>
              <a:rPr lang="en-US" dirty="0" smtClean="0"/>
              <a:t>. </a:t>
            </a:r>
            <a:r>
              <a:rPr lang="ru-RU" dirty="0" smtClean="0"/>
              <a:t>Один </a:t>
            </a:r>
            <a:r>
              <a:rPr lang="ru-RU" dirty="0" err="1" smtClean="0"/>
              <a:t>з</a:t>
            </a:r>
            <a:r>
              <a:rPr lang="ru-RU" dirty="0" smtClean="0"/>
              <a:t> них потопив </a:t>
            </a:r>
            <a:r>
              <a:rPr lang="ru-RU" dirty="0" err="1" smtClean="0"/>
              <a:t>британський</a:t>
            </a:r>
            <a:r>
              <a:rPr lang="ru-RU" dirty="0" smtClean="0"/>
              <a:t> линкор </a:t>
            </a:r>
            <a:r>
              <a:rPr lang="en-US" dirty="0" smtClean="0"/>
              <a:t>HMS Goliath </a:t>
            </a:r>
            <a:r>
              <a:rPr lang="ru-RU" dirty="0" smtClean="0"/>
              <a:t>в Дарданеллах.</a:t>
            </a:r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539</Words>
  <Application>Microsoft Office PowerPoint</Application>
  <PresentationFormat>Произвольный</PresentationFormat>
  <Paragraphs>42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Офисная тема</vt:lpstr>
      <vt:lpstr>  судномодельний гурток НВК  презентує заняття основного рівня  </vt:lpstr>
      <vt:lpstr>МОСКІТНИЙ ФЛОТ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Москітний флот України</vt:lpstr>
      <vt:lpstr>Слайд 13</vt:lpstr>
      <vt:lpstr>Джерела:</vt:lpstr>
      <vt:lpstr>Слайд 15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Виталий</cp:lastModifiedBy>
  <cp:revision>9</cp:revision>
  <dcterms:created xsi:type="dcterms:W3CDTF">2020-04-22T13:01:29Z</dcterms:created>
  <dcterms:modified xsi:type="dcterms:W3CDTF">2021-04-15T11:05:09Z</dcterms:modified>
</cp:coreProperties>
</file>