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98" r:id="rId3"/>
    <p:sldId id="299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8" r:id="rId20"/>
    <p:sldId id="28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48" d="100"/>
          <a:sy n="48" d="100"/>
        </p:scale>
        <p:origin x="-4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1951C-B587-4669-AEAB-3CA3E620BBD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02500-5BAE-47BD-9A24-DA8251B90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85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E908737-7F0D-43E3-881E-D559C32D1E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0DD8669-1381-456D-9152-76B17665A2E2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6E4F21-2AA8-4FCA-9213-BEC765D56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7461332-109B-4216-A040-E2AE056BBB77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B189D43-7D5D-4E8A-9AC3-41F16E7A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744073-5C39-4F22-9A95-A951DF15573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4D46F2-ADE1-4EDE-8C39-67B9C61D1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1AF74D4-0C31-44FB-89AF-333C2B103954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807818A-EAA9-414E-BCC0-1222C994A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66EAF66-51F2-4B1D-9CAA-516392A46DAF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D8C18B8-0AB9-499B-80AD-C83B7785F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5610017-CDBA-482E-B9B7-C8AB3A109F8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2C45DB-E2D0-413F-A774-2A3FA58CE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2073D13-A5DD-4361-86C6-8990952A8B11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7FD72D7-AE78-45EA-9A28-FCD2A8FC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03C9B2A-B63E-4EF0-8861-FA6F31CBEC72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2899A15-DEB5-4B63-A373-0A9517BBF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C5A2552-342C-46AA-850C-74A1BFA910EB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CEE70D1-58EA-4D24-A39D-A277F7D01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244C59C-D113-4CB3-B4B2-49D55DA992C4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AA2849C-D064-4305-9283-89A112550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25CAEA6-6AE5-4923-9D8A-A806BFC44B82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96BC1-1331-453F-A4D0-2CC3A4F9E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36B8-D485-4F79-A6BF-BA89B061DF0D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61F2-6DA1-4B3B-ACCD-25C66D00E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1%80%D1%83%D1%97%D0%B7" TargetMode="External"/><Relationship Id="rId2" Type="http://schemas.openxmlformats.org/officeDocument/2006/relationships/hyperlink" Target="https://uk.wikipedia.org/wiki/%D0%A1%D1%83%D0%B4%D0%BD%D0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rTXGX2Xz0Q" TargetMode="External"/><Relationship Id="rId2" Type="http://schemas.openxmlformats.org/officeDocument/2006/relationships/hyperlink" Target="https://www.youtube.com/watch?v=F_fsT99rJs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4%D0%B8%D1%81%D0%BA%D0%BE%D1%82%D0%B5%D0%BA%D0%B0" TargetMode="External"/><Relationship Id="rId3" Type="http://schemas.openxmlformats.org/officeDocument/2006/relationships/hyperlink" Target="https://uk.wikipedia.org/wiki/%D0%9B%D0%B0%D0%B9%D0%BD%D0%B5%D1%80" TargetMode="External"/><Relationship Id="rId7" Type="http://schemas.openxmlformats.org/officeDocument/2006/relationships/hyperlink" Target="https://uk.wikipedia.org/wiki/%D0%9A%D0%B0%D0%B7%D0%B8%D0%BD%D0%BE" TargetMode="External"/><Relationship Id="rId2" Type="http://schemas.openxmlformats.org/officeDocument/2006/relationships/hyperlink" Target="https://uk.wikipedia.org/wiki/%D0%9A%D1%80%D1%83%D1%97%D0%B7%D0%BD%D0%B5_%D1%81%D1%83%D0%B4%D0%BD%D0%BE#cite_note-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1%D0%B0%D1%80_(%D0%B7%D0%B0%D0%BA%D0%BB%D0%B0%D0%B4_%D1%85%D0%B0%D1%80%D1%87%D1%83%D0%B2%D0%B0%D0%BD%D0%BD%D1%8F)" TargetMode="External"/><Relationship Id="rId5" Type="http://schemas.openxmlformats.org/officeDocument/2006/relationships/hyperlink" Target="https://uk.wikipedia.org/wiki/%D0%A0%D0%B5%D1%81%D1%82%D0%BE%D1%80%D0%B0%D0%BD" TargetMode="External"/><Relationship Id="rId10" Type="http://schemas.openxmlformats.org/officeDocument/2006/relationships/hyperlink" Target="https://uk.wikipedia.org/wiki/%D0%9F%D0%BB%D0%B0%D0%B2%D0%B0%D0%BB%D1%8C%D0%BD%D0%B8%D0%B9_%D0%B1%D0%B0%D1%81%D0%B5%D0%B9%D0%BD" TargetMode="External"/><Relationship Id="rId4" Type="http://schemas.openxmlformats.org/officeDocument/2006/relationships/hyperlink" Target="https://uk.wikipedia.org/wiki/%D0%9A%D1%83%D1%80%D0%BE%D1%80%D1%82" TargetMode="External"/><Relationship Id="rId9" Type="http://schemas.openxmlformats.org/officeDocument/2006/relationships/hyperlink" Target="https://uk.wikipedia.org/wiki/%D0%93%D0%BE%D1%82%D0%B5%D0%BB%D1%8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94288" y="2588432"/>
            <a:ext cx="10017736" cy="4069533"/>
          </a:xfrm>
        </p:spPr>
        <p:txBody>
          <a:bodyPr>
            <a:normAutofit fontScale="90000"/>
          </a:bodyPr>
          <a:lstStyle/>
          <a:p>
            <a:endParaRPr lang="uk-UA" altLang="en-US" dirty="0"/>
          </a:p>
          <a:p>
            <a:r>
              <a:rPr lang="uk-UA" altLang="en-US" b="1" dirty="0" err="1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uk-UA" altLang="en-US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гурток</a:t>
            </a:r>
          </a:p>
          <a:p>
            <a:r>
              <a:rPr lang="uk-UA" altLang="en-US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/>
            </a:r>
            <a:b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</a:br>
            <a: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«Круїзне судно»</a:t>
            </a:r>
            <a:endParaRPr lang="uk-UA" altLang="en-US" sz="4000" b="1" dirty="0">
              <a:solidFill>
                <a:srgbClr val="FF0000"/>
              </a:solidFill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  <a:p>
            <a:endParaRPr lang="uk-UA" altLang="en-US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35188" y="365282"/>
            <a:ext cx="4274341" cy="2223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37322"/>
            <a:ext cx="10515600" cy="5739641"/>
          </a:xfrm>
        </p:spPr>
        <p:txBody>
          <a:bodyPr>
            <a:normAutofit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en-US" dirty="0" smtClean="0"/>
              <a:t>#2 Harmony of the </a:t>
            </a:r>
            <a:r>
              <a:rPr lang="en-US" dirty="0" smtClean="0"/>
              <a:t>Seas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5" descr="симфон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6618" y="672685"/>
            <a:ext cx="8546168" cy="461493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516835"/>
            <a:ext cx="10515600" cy="566012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родинне</a:t>
            </a:r>
            <a:r>
              <a:rPr lang="ru-RU" dirty="0" smtClean="0"/>
              <a:t> судно, судно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  <a:r>
              <a:rPr lang="en-US" dirty="0" smtClean="0"/>
              <a:t>Oasis </a:t>
            </a:r>
            <a:r>
              <a:rPr lang="ru-RU" dirty="0" err="1" smtClean="0"/>
              <a:t>обслуговується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басейни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10 </a:t>
            </a:r>
            <a:r>
              <a:rPr lang="ru-RU" dirty="0" err="1" smtClean="0"/>
              <a:t>джакузі</a:t>
            </a:r>
            <a:r>
              <a:rPr lang="ru-RU" dirty="0" smtClean="0"/>
              <a:t>.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знайдете</a:t>
            </a:r>
            <a:r>
              <a:rPr lang="ru-RU" dirty="0" smtClean="0"/>
              <a:t> 20 </a:t>
            </a:r>
            <a:r>
              <a:rPr lang="ru-RU" dirty="0" err="1" smtClean="0"/>
              <a:t>ресторанів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11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! Гостям </a:t>
            </a:r>
            <a:r>
              <a:rPr lang="ru-RU" dirty="0" err="1" smtClean="0"/>
              <a:t>подобаються</a:t>
            </a:r>
            <a:r>
              <a:rPr lang="ru-RU" dirty="0" smtClean="0"/>
              <a:t> </a:t>
            </a:r>
            <a:r>
              <a:rPr lang="ru-RU" dirty="0" err="1" smtClean="0"/>
              <a:t>водні</a:t>
            </a:r>
            <a:r>
              <a:rPr lang="ru-RU" dirty="0" smtClean="0"/>
              <a:t> </a:t>
            </a:r>
            <a:r>
              <a:rPr lang="ru-RU" dirty="0" err="1" smtClean="0"/>
              <a:t>гірки</a:t>
            </a:r>
            <a:r>
              <a:rPr lang="ru-RU" dirty="0" smtClean="0"/>
              <a:t> «</a:t>
            </a:r>
            <a:r>
              <a:rPr lang="en-US" dirty="0" smtClean="0"/>
              <a:t>Perfect Storm», </a:t>
            </a:r>
            <a:r>
              <a:rPr lang="ru-RU" dirty="0" smtClean="0"/>
              <a:t>а </a:t>
            </a:r>
            <a:r>
              <a:rPr lang="ru-RU" dirty="0" err="1" smtClean="0"/>
              <a:t>також</a:t>
            </a:r>
            <a:r>
              <a:rPr lang="ru-RU" dirty="0" smtClean="0"/>
              <a:t> 10-поверхова, суха </a:t>
            </a:r>
            <a:r>
              <a:rPr lang="ru-RU" dirty="0" err="1" smtClean="0"/>
              <a:t>гірка</a:t>
            </a:r>
            <a:r>
              <a:rPr lang="ru-RU" dirty="0" smtClean="0"/>
              <a:t>, яка </a:t>
            </a:r>
            <a:r>
              <a:rPr lang="ru-RU" dirty="0" err="1" smtClean="0"/>
              <a:t>називається</a:t>
            </a:r>
            <a:r>
              <a:rPr lang="ru-RU" dirty="0" smtClean="0"/>
              <a:t> </a:t>
            </a:r>
            <a:r>
              <a:rPr lang="en-US" dirty="0" smtClean="0"/>
              <a:t>Abyss. </a:t>
            </a:r>
            <a:r>
              <a:rPr lang="ru-RU" dirty="0" smtClean="0"/>
              <a:t>Тут </a:t>
            </a:r>
            <a:r>
              <a:rPr lang="ru-RU" dirty="0" err="1" smtClean="0"/>
              <a:t>є</a:t>
            </a:r>
            <a:r>
              <a:rPr lang="ru-RU" dirty="0" smtClean="0"/>
              <a:t> каток, </a:t>
            </a:r>
            <a:r>
              <a:rPr lang="ru-RU" dirty="0" err="1" smtClean="0"/>
              <a:t>аква-театр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бродвейський</a:t>
            </a:r>
            <a:r>
              <a:rPr lang="ru-RU" dirty="0" smtClean="0"/>
              <a:t> театр. </a:t>
            </a:r>
            <a:r>
              <a:rPr lang="ru-RU" dirty="0" err="1" smtClean="0"/>
              <a:t>Любителі</a:t>
            </a:r>
            <a:r>
              <a:rPr lang="ru-RU" dirty="0" smtClean="0"/>
              <a:t> спорту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пограти</a:t>
            </a:r>
            <a:r>
              <a:rPr lang="ru-RU" dirty="0" smtClean="0"/>
              <a:t> в баскетбол, </a:t>
            </a:r>
            <a:r>
              <a:rPr lang="ru-RU" dirty="0" err="1" smtClean="0"/>
              <a:t>настільний</a:t>
            </a:r>
            <a:r>
              <a:rPr lang="ru-RU" dirty="0" smtClean="0"/>
              <a:t> </a:t>
            </a:r>
            <a:r>
              <a:rPr lang="ru-RU" dirty="0" err="1" smtClean="0"/>
              <a:t>теніс</a:t>
            </a:r>
            <a:r>
              <a:rPr lang="ru-RU" dirty="0" smtClean="0"/>
              <a:t>, </a:t>
            </a:r>
            <a:r>
              <a:rPr lang="ru-RU" dirty="0" err="1" smtClean="0"/>
              <a:t>скелелазіння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серфінг</a:t>
            </a:r>
            <a:r>
              <a:rPr lang="ru-RU" dirty="0" smtClean="0"/>
              <a:t> на </a:t>
            </a:r>
            <a:r>
              <a:rPr lang="en-US" dirty="0" err="1" smtClean="0"/>
              <a:t>Flowrider</a:t>
            </a:r>
            <a:r>
              <a:rPr lang="en-US" dirty="0" smtClean="0"/>
              <a:t>. </a:t>
            </a:r>
            <a:r>
              <a:rPr lang="ru-RU" dirty="0" err="1" smtClean="0"/>
              <a:t>Любителі</a:t>
            </a:r>
            <a:r>
              <a:rPr lang="ru-RU" dirty="0" smtClean="0"/>
              <a:t> </a:t>
            </a:r>
            <a:r>
              <a:rPr lang="ru-RU" dirty="0" err="1" smtClean="0"/>
              <a:t>шопінгу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задовольнити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купівельні</a:t>
            </a:r>
            <a:r>
              <a:rPr lang="ru-RU" dirty="0" smtClean="0"/>
              <a:t> потреби на </a:t>
            </a:r>
            <a:r>
              <a:rPr lang="ru-RU" dirty="0" err="1" smtClean="0"/>
              <a:t>Променадної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лайнера в </a:t>
            </a:r>
            <a:r>
              <a:rPr lang="ru-RU" dirty="0" err="1" smtClean="0"/>
              <a:t>торгових</a:t>
            </a:r>
            <a:r>
              <a:rPr lang="ru-RU" dirty="0" smtClean="0"/>
              <a:t> центрах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бутіках.Цікаві</a:t>
            </a:r>
            <a:r>
              <a:rPr lang="ru-RU" dirty="0" smtClean="0"/>
              <a:t> </a:t>
            </a:r>
            <a:r>
              <a:rPr lang="ru-RU" dirty="0" err="1" smtClean="0"/>
              <a:t>факти:Гармонія</a:t>
            </a:r>
            <a:r>
              <a:rPr lang="ru-RU" dirty="0" smtClean="0"/>
              <a:t> </a:t>
            </a:r>
            <a:r>
              <a:rPr lang="ru-RU" dirty="0" err="1" smtClean="0"/>
              <a:t>морів</a:t>
            </a:r>
            <a:r>
              <a:rPr lang="ru-RU" dirty="0" smtClean="0"/>
              <a:t> перевозить регулярно </a:t>
            </a:r>
            <a:r>
              <a:rPr lang="ru-RU" dirty="0" err="1" smtClean="0"/>
              <a:t>понад</a:t>
            </a:r>
            <a:r>
              <a:rPr lang="ru-RU" dirty="0" smtClean="0"/>
              <a:t> 340 </a:t>
            </a:r>
            <a:r>
              <a:rPr lang="ru-RU" dirty="0" err="1" smtClean="0"/>
              <a:t>сортів</a:t>
            </a:r>
            <a:r>
              <a:rPr lang="ru-RU" dirty="0" smtClean="0"/>
              <a:t> вина </a:t>
            </a:r>
            <a:r>
              <a:rPr lang="ru-RU" dirty="0" err="1" smtClean="0"/>
              <a:t>і</a:t>
            </a:r>
            <a:r>
              <a:rPr lang="ru-RU" dirty="0" smtClean="0"/>
              <a:t> 40 марок </a:t>
            </a:r>
            <a:r>
              <a:rPr lang="ru-RU" dirty="0" err="1" smtClean="0"/>
              <a:t>пива.Гармонія</a:t>
            </a:r>
            <a:r>
              <a:rPr lang="ru-RU" dirty="0" smtClean="0"/>
              <a:t> </a:t>
            </a:r>
            <a:r>
              <a:rPr lang="ru-RU" dirty="0" err="1" smtClean="0"/>
              <a:t>морів</a:t>
            </a:r>
            <a:r>
              <a:rPr lang="ru-RU" dirty="0" smtClean="0"/>
              <a:t> 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 smtClean="0"/>
              <a:t>пасажирам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100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кондитерських</a:t>
            </a:r>
            <a:r>
              <a:rPr lang="ru-RU" dirty="0" smtClean="0"/>
              <a:t> </a:t>
            </a:r>
            <a:r>
              <a:rPr lang="ru-RU" dirty="0" err="1" smtClean="0"/>
              <a:t>виробів.Аква-театр</a:t>
            </a:r>
            <a:r>
              <a:rPr lang="ru-RU" dirty="0" smtClean="0"/>
              <a:t> на </a:t>
            </a:r>
            <a:r>
              <a:rPr lang="ru-RU" dirty="0" err="1" smtClean="0"/>
              <a:t>кораблі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глибокий</a:t>
            </a:r>
            <a:r>
              <a:rPr lang="ru-RU" dirty="0" smtClean="0"/>
              <a:t> </a:t>
            </a:r>
            <a:r>
              <a:rPr lang="ru-RU" dirty="0" err="1" smtClean="0"/>
              <a:t>басейн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будь-який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, </a:t>
            </a:r>
            <a:r>
              <a:rPr lang="ru-RU" dirty="0" err="1" smtClean="0"/>
              <a:t>розташований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круїзному</a:t>
            </a:r>
            <a:r>
              <a:rPr lang="ru-RU" dirty="0" smtClean="0"/>
              <a:t> </a:t>
            </a:r>
            <a:r>
              <a:rPr lang="ru-RU" dirty="0" err="1" smtClean="0"/>
              <a:t>судні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відрегулювати</a:t>
            </a:r>
            <a:r>
              <a:rPr lang="ru-RU" dirty="0" smtClean="0"/>
              <a:t> на </a:t>
            </a:r>
            <a:r>
              <a:rPr lang="ru-RU" dirty="0" err="1" smtClean="0"/>
              <a:t>глибину</a:t>
            </a:r>
            <a:r>
              <a:rPr lang="ru-RU" dirty="0" smtClean="0"/>
              <a:t> до 18 </a:t>
            </a:r>
            <a:r>
              <a:rPr lang="ru-RU" dirty="0" err="1" smtClean="0"/>
              <a:t>футів.Щоб</a:t>
            </a:r>
            <a:r>
              <a:rPr lang="ru-RU" dirty="0" smtClean="0"/>
              <a:t> </a:t>
            </a:r>
            <a:r>
              <a:rPr lang="ru-RU" dirty="0" err="1" smtClean="0"/>
              <a:t>поліпшити</a:t>
            </a:r>
            <a:r>
              <a:rPr lang="ru-RU" dirty="0" smtClean="0"/>
              <a:t>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інтернет</a:t>
            </a:r>
            <a:r>
              <a:rPr lang="ru-RU" dirty="0" smtClean="0"/>
              <a:t>, у </a:t>
            </a:r>
            <a:r>
              <a:rPr lang="en-US" dirty="0" smtClean="0"/>
              <a:t>Harmony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спеціальний</a:t>
            </a:r>
            <a:r>
              <a:rPr lang="ru-RU" dirty="0" smtClean="0"/>
              <a:t> </a:t>
            </a:r>
            <a:r>
              <a:rPr lang="ru-RU" dirty="0" err="1" smtClean="0"/>
              <a:t>супутник.На</a:t>
            </a:r>
            <a:r>
              <a:rPr lang="ru-RU" dirty="0" smtClean="0"/>
              <a:t> борту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знайдете</a:t>
            </a:r>
            <a:r>
              <a:rPr lang="ru-RU" dirty="0" smtClean="0"/>
              <a:t> 184 «</a:t>
            </a:r>
            <a:r>
              <a:rPr lang="ru-RU" dirty="0" err="1" smtClean="0"/>
              <a:t>міксолог</a:t>
            </a:r>
            <a:r>
              <a:rPr lang="ru-RU" dirty="0" smtClean="0"/>
              <a:t>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барменів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подбають</a:t>
            </a:r>
            <a:r>
              <a:rPr lang="ru-RU" dirty="0" smtClean="0"/>
              <a:t> про те, </a:t>
            </a:r>
            <a:r>
              <a:rPr lang="ru-RU" dirty="0" err="1" smtClean="0"/>
              <a:t>щоб</a:t>
            </a:r>
            <a:r>
              <a:rPr lang="ru-RU" dirty="0" smtClean="0"/>
              <a:t> вас </a:t>
            </a:r>
            <a:r>
              <a:rPr lang="ru-RU" dirty="0" err="1" smtClean="0"/>
              <a:t>умовили</a:t>
            </a:r>
            <a:r>
              <a:rPr lang="ru-RU" dirty="0" smtClean="0"/>
              <a:t> ... ну, </a:t>
            </a:r>
            <a:r>
              <a:rPr lang="ru-RU" dirty="0" err="1" smtClean="0"/>
              <a:t>почекайте</a:t>
            </a:r>
            <a:r>
              <a:rPr lang="ru-RU" dirty="0" smtClean="0"/>
              <a:t>, 185,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дозволите </a:t>
            </a:r>
            <a:r>
              <a:rPr lang="ru-RU" dirty="0" err="1" smtClean="0"/>
              <a:t>бионического</a:t>
            </a:r>
            <a:r>
              <a:rPr lang="ru-RU" dirty="0" smtClean="0"/>
              <a:t> </a:t>
            </a:r>
            <a:r>
              <a:rPr lang="ru-RU" dirty="0" smtClean="0"/>
              <a:t>бармена.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16835"/>
            <a:ext cx="10515600" cy="5660128"/>
          </a:xfrm>
        </p:spPr>
        <p:txBody>
          <a:bodyPr/>
          <a:lstStyle/>
          <a:p>
            <a:r>
              <a:rPr lang="ru-RU" dirty="0" err="1" smtClean="0"/>
              <a:t>Технічні</a:t>
            </a:r>
            <a:r>
              <a:rPr lang="ru-RU" dirty="0" smtClean="0"/>
              <a:t> </a:t>
            </a:r>
            <a:r>
              <a:rPr lang="ru-RU" dirty="0" err="1" smtClean="0"/>
              <a:t>характеристики:Початок</a:t>
            </a:r>
            <a:r>
              <a:rPr lang="ru-RU" dirty="0" smtClean="0"/>
              <a:t> </a:t>
            </a:r>
            <a:r>
              <a:rPr lang="ru-RU" dirty="0" err="1" smtClean="0"/>
              <a:t>експлуатації</a:t>
            </a:r>
            <a:r>
              <a:rPr lang="ru-RU" dirty="0" smtClean="0"/>
              <a:t> - 2016 </a:t>
            </a:r>
            <a:r>
              <a:rPr lang="ru-RU" dirty="0" err="1" smtClean="0"/>
              <a:t>рВодотоннажність</a:t>
            </a:r>
            <a:r>
              <a:rPr lang="ru-RU" dirty="0" smtClean="0"/>
              <a:t> - 228 021 </a:t>
            </a:r>
            <a:r>
              <a:rPr lang="ru-RU" dirty="0" err="1" smtClean="0"/>
              <a:t>т.Довжина</a:t>
            </a:r>
            <a:r>
              <a:rPr lang="ru-RU" dirty="0" smtClean="0"/>
              <a:t> - 362 м.Ширина - 66 </a:t>
            </a:r>
            <a:r>
              <a:rPr lang="ru-RU" dirty="0" err="1" smtClean="0"/>
              <a:t>м.Кількість</a:t>
            </a:r>
            <a:r>
              <a:rPr lang="ru-RU" dirty="0" smtClean="0"/>
              <a:t> палуб - 18.Кількість </a:t>
            </a:r>
            <a:r>
              <a:rPr lang="ru-RU" dirty="0" err="1" smtClean="0"/>
              <a:t>пасажирів</a:t>
            </a:r>
            <a:r>
              <a:rPr lang="ru-RU" dirty="0" smtClean="0"/>
              <a:t> - 6500.Кількість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екіпажу</a:t>
            </a:r>
            <a:r>
              <a:rPr lang="ru-RU" dirty="0" smtClean="0"/>
              <a:t> - 2165.Це </a:t>
            </a:r>
            <a:r>
              <a:rPr lang="ru-RU" dirty="0" err="1" smtClean="0"/>
              <a:t>другий</a:t>
            </a:r>
            <a:r>
              <a:rPr lang="ru-RU" dirty="0" smtClean="0"/>
              <a:t> за величиною </a:t>
            </a:r>
            <a:r>
              <a:rPr lang="ru-RU" dirty="0" err="1" smtClean="0"/>
              <a:t>круїзний</a:t>
            </a:r>
            <a:r>
              <a:rPr lang="ru-RU" dirty="0" smtClean="0"/>
              <a:t> лайнер в </a:t>
            </a:r>
            <a:r>
              <a:rPr lang="ru-RU" dirty="0" err="1" smtClean="0"/>
              <a:t>світі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en-US" dirty="0" smtClean="0"/>
              <a:t>Royal Caribbean int. </a:t>
            </a:r>
            <a:r>
              <a:rPr lang="ru-RU" dirty="0" smtClean="0"/>
              <a:t>прекрасно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smtClean="0"/>
              <a:t>дюйм!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4567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en-US" dirty="0" smtClean="0"/>
              <a:t>#</a:t>
            </a:r>
            <a:r>
              <a:rPr lang="en-US" dirty="0" smtClean="0"/>
              <a:t>3 Allure &amp; Oasis of the </a:t>
            </a:r>
            <a:r>
              <a:rPr lang="en-US" dirty="0" smtClean="0"/>
              <a:t>Seas</a:t>
            </a:r>
            <a:endParaRPr lang="ru-RU" dirty="0"/>
          </a:p>
        </p:txBody>
      </p:sp>
      <p:pic>
        <p:nvPicPr>
          <p:cNvPr id="4" name="Содержимое 3" descr="аллюр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5766" y="732321"/>
            <a:ext cx="8619792" cy="46546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536713"/>
            <a:ext cx="10515600" cy="5640250"/>
          </a:xfrm>
        </p:spPr>
        <p:txBody>
          <a:bodyPr>
            <a:normAutofit/>
          </a:bodyPr>
          <a:lstStyle/>
          <a:p>
            <a:r>
              <a:rPr lang="ru-RU" dirty="0" smtClean="0"/>
              <a:t>У той час як </a:t>
            </a:r>
            <a:r>
              <a:rPr lang="ru-RU" dirty="0" err="1" smtClean="0"/>
              <a:t>обидва</a:t>
            </a:r>
            <a:r>
              <a:rPr lang="ru-RU" dirty="0" smtClean="0"/>
              <a:t> корабля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побудовані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точно такими ж характеристиками, </a:t>
            </a:r>
            <a:r>
              <a:rPr lang="ru-RU" dirty="0" err="1" smtClean="0"/>
              <a:t>технічно</a:t>
            </a:r>
            <a:r>
              <a:rPr lang="ru-RU" dirty="0" smtClean="0"/>
              <a:t> </a:t>
            </a:r>
            <a:r>
              <a:rPr lang="en-US" dirty="0" smtClean="0"/>
              <a:t>Allure of the Seas </a:t>
            </a:r>
            <a:r>
              <a:rPr lang="ru-RU" dirty="0" smtClean="0"/>
              <a:t>на 2,0 дюйма </a:t>
            </a:r>
            <a:r>
              <a:rPr lang="ru-RU" dirty="0" err="1" smtClean="0"/>
              <a:t>довше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en-US" dirty="0" smtClean="0"/>
              <a:t>Oasis of the Seas. </a:t>
            </a:r>
            <a:r>
              <a:rPr lang="ru-RU" dirty="0" smtClean="0"/>
              <a:t>Але ми </a:t>
            </a:r>
            <a:r>
              <a:rPr lang="ru-RU" dirty="0" err="1" smtClean="0"/>
              <a:t>включаємо</a:t>
            </a:r>
            <a:r>
              <a:rPr lang="ru-RU" dirty="0" smtClean="0"/>
              <a:t> </a:t>
            </a:r>
            <a:r>
              <a:rPr lang="ru-RU" dirty="0" err="1" smtClean="0"/>
              <a:t>обидва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нашого</a:t>
            </a:r>
            <a:r>
              <a:rPr lang="ru-RU" dirty="0" smtClean="0"/>
              <a:t> другого за величиною </a:t>
            </a:r>
            <a:r>
              <a:rPr lang="ru-RU" dirty="0" err="1" smtClean="0"/>
              <a:t>круїзного</a:t>
            </a:r>
            <a:r>
              <a:rPr lang="ru-RU" dirty="0" smtClean="0"/>
              <a:t> лайнера в 2019 </a:t>
            </a:r>
            <a:r>
              <a:rPr lang="ru-RU" dirty="0" err="1" smtClean="0"/>
              <a:t>році</a:t>
            </a:r>
            <a:r>
              <a:rPr lang="ru-RU" dirty="0" smtClean="0"/>
              <a:t>.«Оазис» </a:t>
            </a:r>
            <a:r>
              <a:rPr lang="ru-RU" dirty="0" err="1" smtClean="0"/>
              <a:t>був</a:t>
            </a:r>
            <a:r>
              <a:rPr lang="ru-RU" dirty="0" smtClean="0"/>
              <a:t> першим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кораблів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«Оазис», </a:t>
            </a:r>
            <a:r>
              <a:rPr lang="ru-RU" dirty="0" err="1" smtClean="0"/>
              <a:t>побудованих</a:t>
            </a:r>
            <a:r>
              <a:rPr lang="ru-RU" dirty="0" smtClean="0"/>
              <a:t> в 2009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справді</a:t>
            </a:r>
            <a:r>
              <a:rPr lang="ru-RU" dirty="0" smtClean="0"/>
              <a:t> </a:t>
            </a:r>
            <a:r>
              <a:rPr lang="ru-RU" dirty="0" err="1" smtClean="0"/>
              <a:t>зламав</a:t>
            </a:r>
            <a:r>
              <a:rPr lang="ru-RU" dirty="0" smtClean="0"/>
              <a:t> грунт для </a:t>
            </a:r>
            <a:r>
              <a:rPr lang="ru-RU" dirty="0" err="1" smtClean="0"/>
              <a:t>величезних</a:t>
            </a:r>
            <a:r>
              <a:rPr lang="ru-RU" dirty="0" smtClean="0"/>
              <a:t> </a:t>
            </a:r>
            <a:r>
              <a:rPr lang="ru-RU" dirty="0" err="1" smtClean="0"/>
              <a:t>судів</a:t>
            </a:r>
            <a:r>
              <a:rPr lang="ru-RU" dirty="0" smtClean="0"/>
              <a:t>. До Оазису на </a:t>
            </a:r>
            <a:r>
              <a:rPr lang="ru-RU" dirty="0" err="1" smtClean="0"/>
              <a:t>пасажирських</a:t>
            </a:r>
            <a:r>
              <a:rPr lang="ru-RU" dirty="0" smtClean="0"/>
              <a:t> судах не </a:t>
            </a:r>
            <a:r>
              <a:rPr lang="ru-RU" dirty="0" err="1" smtClean="0"/>
              <a:t>було</a:t>
            </a:r>
            <a:r>
              <a:rPr lang="ru-RU" dirty="0" smtClean="0"/>
              <a:t> видно </a:t>
            </a:r>
            <a:r>
              <a:rPr lang="ru-RU" dirty="0" err="1" smtClean="0"/>
              <a:t>нічого</a:t>
            </a:r>
            <a:r>
              <a:rPr lang="ru-RU" dirty="0" smtClean="0"/>
              <a:t> </a:t>
            </a:r>
            <a:r>
              <a:rPr lang="ru-RU" dirty="0" err="1" smtClean="0"/>
              <a:t>подібного.Інновації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не </a:t>
            </a:r>
            <a:r>
              <a:rPr lang="ru-RU" dirty="0" err="1" smtClean="0"/>
              <a:t>бачили</a:t>
            </a:r>
            <a:r>
              <a:rPr lang="ru-RU" dirty="0" smtClean="0"/>
              <a:t>,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представлені</a:t>
            </a:r>
            <a:r>
              <a:rPr lang="ru-RU" dirty="0" smtClean="0"/>
              <a:t> в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класі</a:t>
            </a:r>
            <a:r>
              <a:rPr lang="ru-RU" dirty="0" smtClean="0"/>
              <a:t>. У </a:t>
            </a:r>
            <a:r>
              <a:rPr lang="ru-RU" dirty="0" err="1" smtClean="0"/>
              <a:t>комплекті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панель «</a:t>
            </a:r>
            <a:r>
              <a:rPr lang="en-US" dirty="0" smtClean="0"/>
              <a:t>Rising Tide», </a:t>
            </a:r>
            <a:r>
              <a:rPr lang="ru-RU" dirty="0" smtClean="0"/>
              <a:t>яка </a:t>
            </a:r>
            <a:r>
              <a:rPr lang="ru-RU" dirty="0" err="1" smtClean="0"/>
              <a:t>охоплює</a:t>
            </a:r>
            <a:r>
              <a:rPr lang="ru-RU" dirty="0" smtClean="0"/>
              <a:t> три </a:t>
            </a:r>
            <a:r>
              <a:rPr lang="ru-RU" dirty="0" err="1" smtClean="0"/>
              <a:t>колоди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симулятор </a:t>
            </a:r>
            <a:r>
              <a:rPr lang="ru-RU" dirty="0" err="1" smtClean="0"/>
              <a:t>серфінгу</a:t>
            </a:r>
            <a:r>
              <a:rPr lang="ru-RU" dirty="0" smtClean="0"/>
              <a:t> «</a:t>
            </a:r>
            <a:r>
              <a:rPr lang="en-US" dirty="0" err="1" smtClean="0"/>
              <a:t>Flowrider</a:t>
            </a:r>
            <a:r>
              <a:rPr lang="en-US" dirty="0" smtClean="0"/>
              <a:t>». </a:t>
            </a:r>
            <a:r>
              <a:rPr lang="ru-RU" dirty="0" err="1" smtClean="0"/>
              <a:t>Корабель</a:t>
            </a:r>
            <a:r>
              <a:rPr lang="ru-RU" dirty="0" smtClean="0"/>
              <a:t> 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 smtClean="0"/>
              <a:t>унікальні</a:t>
            </a:r>
            <a:r>
              <a:rPr lang="ru-RU" dirty="0" smtClean="0"/>
              <a:t> </a:t>
            </a:r>
            <a:r>
              <a:rPr lang="ru-RU" dirty="0" err="1" smtClean="0"/>
              <a:t>райони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сильно </a:t>
            </a:r>
            <a:r>
              <a:rPr lang="ru-RU" dirty="0" err="1" smtClean="0"/>
              <a:t>розрізняються</a:t>
            </a:r>
            <a:r>
              <a:rPr lang="ru-RU" dirty="0" smtClean="0"/>
              <a:t>, </a:t>
            </a:r>
            <a:r>
              <a:rPr lang="ru-RU" dirty="0" err="1" smtClean="0"/>
              <a:t>такі</a:t>
            </a:r>
            <a:r>
              <a:rPr lang="ru-RU" dirty="0" smtClean="0"/>
              <a:t> як </a:t>
            </a:r>
            <a:r>
              <a:rPr lang="ru-RU" dirty="0" err="1" smtClean="0"/>
              <a:t>Центральний</a:t>
            </a:r>
            <a:r>
              <a:rPr lang="ru-RU" dirty="0" smtClean="0"/>
              <a:t> парк, </a:t>
            </a:r>
            <a:r>
              <a:rPr lang="ru-RU" dirty="0" err="1" smtClean="0"/>
              <a:t>Набережна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Королівська</a:t>
            </a:r>
            <a:r>
              <a:rPr lang="ru-RU" dirty="0" smtClean="0"/>
              <a:t> </a:t>
            </a:r>
            <a:r>
              <a:rPr lang="ru-RU" dirty="0" err="1" smtClean="0"/>
              <a:t>набережна.Чарівність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додано в </a:t>
            </a:r>
            <a:r>
              <a:rPr lang="ru-RU" dirty="0" err="1" smtClean="0"/>
              <a:t>клас</a:t>
            </a:r>
            <a:r>
              <a:rPr lang="ru-RU" dirty="0" smtClean="0"/>
              <a:t> </a:t>
            </a:r>
            <a:r>
              <a:rPr lang="en-US" dirty="0" smtClean="0"/>
              <a:t>Oasis </a:t>
            </a:r>
            <a:r>
              <a:rPr lang="ru-RU" dirty="0" smtClean="0"/>
              <a:t>в </a:t>
            </a:r>
            <a:r>
              <a:rPr lang="ru-RU" dirty="0" err="1" smtClean="0"/>
              <a:t>наступному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грудні</a:t>
            </a:r>
            <a:r>
              <a:rPr lang="ru-RU" dirty="0" smtClean="0"/>
              <a:t> 2010 </a:t>
            </a:r>
            <a:r>
              <a:rPr lang="ru-RU" dirty="0" err="1" smtClean="0"/>
              <a:t>року.Ці</a:t>
            </a:r>
            <a:r>
              <a:rPr lang="ru-RU" dirty="0" smtClean="0"/>
              <a:t> </a:t>
            </a:r>
            <a:r>
              <a:rPr lang="ru-RU" dirty="0" err="1" smtClean="0"/>
              <a:t>кораблі</a:t>
            </a:r>
            <a:r>
              <a:rPr lang="ru-RU" dirty="0" smtClean="0"/>
              <a:t> </a:t>
            </a:r>
            <a:r>
              <a:rPr lang="ru-RU" dirty="0" err="1" smtClean="0"/>
              <a:t>підняли</a:t>
            </a:r>
            <a:r>
              <a:rPr lang="ru-RU" dirty="0" smtClean="0"/>
              <a:t> планку (в переносному </a:t>
            </a:r>
            <a:r>
              <a:rPr lang="ru-RU" dirty="0" err="1" smtClean="0"/>
              <a:t>і</a:t>
            </a:r>
            <a:r>
              <a:rPr lang="ru-RU" dirty="0" smtClean="0"/>
              <a:t> буквальному </a:t>
            </a:r>
            <a:r>
              <a:rPr lang="ru-RU" dirty="0" err="1" smtClean="0"/>
              <a:t>сенсі</a:t>
            </a:r>
            <a:r>
              <a:rPr lang="ru-RU" dirty="0" smtClean="0"/>
              <a:t>) для </a:t>
            </a:r>
            <a:r>
              <a:rPr lang="ru-RU" dirty="0" err="1" smtClean="0"/>
              <a:t>інновацій</a:t>
            </a:r>
            <a:r>
              <a:rPr lang="ru-RU" dirty="0" smtClean="0"/>
              <a:t> </a:t>
            </a:r>
            <a:r>
              <a:rPr lang="ru-RU" dirty="0" err="1" smtClean="0"/>
              <a:t>круїзних</a:t>
            </a:r>
            <a:r>
              <a:rPr lang="ru-RU" dirty="0" smtClean="0"/>
              <a:t> </a:t>
            </a:r>
            <a:r>
              <a:rPr lang="ru-RU" dirty="0" smtClean="0"/>
              <a:t>суден.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96957"/>
            <a:ext cx="10515600" cy="5680006"/>
          </a:xfrm>
        </p:spPr>
        <p:txBody>
          <a:bodyPr/>
          <a:lstStyle/>
          <a:p>
            <a:r>
              <a:rPr lang="ru-RU" dirty="0" err="1" smtClean="0"/>
              <a:t>Цікаві</a:t>
            </a:r>
            <a:r>
              <a:rPr lang="ru-RU" dirty="0" smtClean="0"/>
              <a:t> факти:8000 </a:t>
            </a:r>
            <a:r>
              <a:rPr lang="ru-RU" dirty="0" err="1" smtClean="0"/>
              <a:t>галонів</a:t>
            </a:r>
            <a:r>
              <a:rPr lang="ru-RU" dirty="0" smtClean="0"/>
              <a:t> </a:t>
            </a:r>
            <a:r>
              <a:rPr lang="ru-RU" dirty="0" err="1" smtClean="0"/>
              <a:t>морозива</a:t>
            </a:r>
            <a:r>
              <a:rPr lang="ru-RU" dirty="0" smtClean="0"/>
              <a:t> </a:t>
            </a:r>
            <a:r>
              <a:rPr lang="ru-RU" dirty="0" err="1" smtClean="0"/>
              <a:t>споживається</a:t>
            </a:r>
            <a:r>
              <a:rPr lang="ru-RU" dirty="0" smtClean="0"/>
              <a:t> (</a:t>
            </a:r>
            <a:r>
              <a:rPr lang="ru-RU" dirty="0" err="1" smtClean="0"/>
              <a:t>серйозне</a:t>
            </a:r>
            <a:r>
              <a:rPr lang="ru-RU" dirty="0" smtClean="0"/>
              <a:t> </a:t>
            </a:r>
            <a:r>
              <a:rPr lang="ru-RU" dirty="0" err="1" smtClean="0"/>
              <a:t>заморожування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) </a:t>
            </a:r>
            <a:r>
              <a:rPr lang="ru-RU" dirty="0" err="1" smtClean="0"/>
              <a:t>щотижня</a:t>
            </a:r>
            <a:r>
              <a:rPr lang="ru-RU" dirty="0" smtClean="0"/>
              <a:t> на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кораблях.Для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r>
              <a:rPr lang="ru-RU" dirty="0" err="1" smtClean="0"/>
              <a:t>кораблів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  <a:r>
              <a:rPr lang="en-US" dirty="0" smtClean="0"/>
              <a:t>Oasis </a:t>
            </a:r>
            <a:r>
              <a:rPr lang="ru-RU" dirty="0" err="1" smtClean="0"/>
              <a:t>ці</a:t>
            </a:r>
            <a:r>
              <a:rPr lang="ru-RU" dirty="0" smtClean="0"/>
              <a:t> судна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3000 миль </a:t>
            </a:r>
            <a:r>
              <a:rPr lang="ru-RU" dirty="0" err="1" smtClean="0"/>
              <a:t>електричних</a:t>
            </a:r>
            <a:r>
              <a:rPr lang="ru-RU" dirty="0" smtClean="0"/>
              <a:t> </a:t>
            </a:r>
            <a:r>
              <a:rPr lang="ru-RU" dirty="0" err="1" smtClean="0"/>
              <a:t>проводів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розтягне</a:t>
            </a:r>
            <a:r>
              <a:rPr lang="ru-RU" dirty="0" smtClean="0"/>
              <a:t> всю ширину </a:t>
            </a:r>
            <a:r>
              <a:rPr lang="ru-RU" dirty="0" err="1" smtClean="0"/>
              <a:t>Сполучених</a:t>
            </a:r>
            <a:r>
              <a:rPr lang="ru-RU" dirty="0" smtClean="0"/>
              <a:t> </a:t>
            </a:r>
            <a:r>
              <a:rPr lang="ru-RU" dirty="0" err="1" smtClean="0"/>
              <a:t>Штатів!Хліб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будете </a:t>
            </a:r>
            <a:r>
              <a:rPr lang="ru-RU" dirty="0" err="1" smtClean="0"/>
              <a:t>їсти</a:t>
            </a:r>
            <a:r>
              <a:rPr lang="ru-RU" dirty="0" smtClean="0"/>
              <a:t> на </a:t>
            </a:r>
            <a:r>
              <a:rPr lang="ru-RU" dirty="0" err="1" smtClean="0"/>
              <a:t>обід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приготовлений. На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машина, яка </a:t>
            </a:r>
            <a:r>
              <a:rPr lang="ru-RU" dirty="0" err="1" smtClean="0"/>
              <a:t>випікає</a:t>
            </a:r>
            <a:r>
              <a:rPr lang="ru-RU" dirty="0" smtClean="0"/>
              <a:t> 4000 </a:t>
            </a:r>
            <a:r>
              <a:rPr lang="ru-RU" dirty="0" err="1" smtClean="0"/>
              <a:t>рулонів</a:t>
            </a:r>
            <a:r>
              <a:rPr lang="ru-RU" dirty="0" smtClean="0"/>
              <a:t> на </a:t>
            </a:r>
            <a:r>
              <a:rPr lang="ru-RU" dirty="0" err="1" smtClean="0"/>
              <a:t>годину.Прогулявшись</a:t>
            </a:r>
            <a:r>
              <a:rPr lang="ru-RU" dirty="0" smtClean="0"/>
              <a:t> по Центральному парку на кожному </a:t>
            </a:r>
            <a:r>
              <a:rPr lang="ru-RU" dirty="0" err="1" smtClean="0"/>
              <a:t>кораблі</a:t>
            </a:r>
            <a:r>
              <a:rPr lang="ru-RU" dirty="0" smtClean="0"/>
              <a:t>, </a:t>
            </a:r>
            <a:r>
              <a:rPr lang="ru-RU" dirty="0" err="1" smtClean="0"/>
              <a:t>ви</a:t>
            </a:r>
            <a:r>
              <a:rPr lang="ru-RU" dirty="0" smtClean="0"/>
              <a:t> будете </a:t>
            </a:r>
            <a:r>
              <a:rPr lang="ru-RU" dirty="0" err="1" smtClean="0"/>
              <a:t>оточені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12 000 </a:t>
            </a:r>
            <a:r>
              <a:rPr lang="ru-RU" dirty="0" err="1" smtClean="0"/>
              <a:t>рослин.Під</a:t>
            </a:r>
            <a:r>
              <a:rPr lang="ru-RU" dirty="0" smtClean="0"/>
              <a:t> час </a:t>
            </a:r>
            <a:r>
              <a:rPr lang="ru-RU" dirty="0" err="1" smtClean="0"/>
              <a:t>щотижневого</a:t>
            </a:r>
            <a:r>
              <a:rPr lang="ru-RU" dirty="0" smtClean="0"/>
              <a:t> </a:t>
            </a:r>
            <a:r>
              <a:rPr lang="ru-RU" dirty="0" err="1" smtClean="0"/>
              <a:t>круїзу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60 000 </a:t>
            </a:r>
            <a:r>
              <a:rPr lang="ru-RU" dirty="0" err="1" smtClean="0"/>
              <a:t>серветок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en-US" dirty="0" smtClean="0"/>
              <a:t>#</a:t>
            </a:r>
            <a:r>
              <a:rPr lang="en-US" dirty="0" smtClean="0"/>
              <a:t>4 Costa </a:t>
            </a:r>
            <a:r>
              <a:rPr lang="en-US" dirty="0" err="1" smtClean="0"/>
              <a:t>Smeralda</a:t>
            </a:r>
            <a:endParaRPr lang="ru-RU" dirty="0"/>
          </a:p>
        </p:txBody>
      </p:sp>
      <p:pic>
        <p:nvPicPr>
          <p:cNvPr id="4" name="Содержимое 3" descr="смераль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6375" y="692563"/>
            <a:ext cx="8435735" cy="45552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536713"/>
            <a:ext cx="10515600" cy="5640250"/>
          </a:xfrm>
        </p:spPr>
        <p:txBody>
          <a:bodyPr>
            <a:normAutofit/>
          </a:bodyPr>
          <a:lstStyle/>
          <a:p>
            <a:r>
              <a:rPr lang="ru-RU" dirty="0" err="1" smtClean="0"/>
              <a:t>Коста</a:t>
            </a:r>
            <a:r>
              <a:rPr lang="ru-RU" dirty="0" smtClean="0"/>
              <a:t> </a:t>
            </a:r>
            <a:r>
              <a:rPr lang="ru-RU" dirty="0" err="1" smtClean="0"/>
              <a:t>Смеральда</a:t>
            </a:r>
            <a:r>
              <a:rPr lang="ru-RU" dirty="0" smtClean="0"/>
              <a:t> не </a:t>
            </a:r>
            <a:r>
              <a:rPr lang="ru-RU" dirty="0" err="1" smtClean="0"/>
              <a:t>має</a:t>
            </a:r>
            <a:r>
              <a:rPr lang="ru-RU" dirty="0" smtClean="0"/>
              <a:t> самого </a:t>
            </a:r>
            <a:r>
              <a:rPr lang="ru-RU" dirty="0" err="1" smtClean="0"/>
              <a:t>спокусливого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коли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, </a:t>
            </a:r>
            <a:r>
              <a:rPr lang="ru-RU" dirty="0" err="1" smtClean="0"/>
              <a:t>ви</a:t>
            </a:r>
            <a:r>
              <a:rPr lang="ru-RU" dirty="0" smtClean="0"/>
              <a:t> можете </a:t>
            </a:r>
            <a:r>
              <a:rPr lang="ru-RU" dirty="0" err="1" smtClean="0"/>
              <a:t>робити</a:t>
            </a:r>
            <a:r>
              <a:rPr lang="ru-RU" dirty="0" smtClean="0"/>
              <a:t> все,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захочете</a:t>
            </a:r>
            <a:r>
              <a:rPr lang="ru-RU" dirty="0" smtClean="0"/>
              <a:t>, як нам </a:t>
            </a:r>
            <a:r>
              <a:rPr lang="ru-RU" dirty="0" err="1" smtClean="0"/>
              <a:t>здається</a:t>
            </a:r>
            <a:r>
              <a:rPr lang="ru-RU" dirty="0" smtClean="0"/>
              <a:t>. У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шестіфутових</a:t>
            </a:r>
            <a:r>
              <a:rPr lang="ru-RU" dirty="0" smtClean="0"/>
              <a:t> хлопчик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натяком</a:t>
            </a:r>
            <a:r>
              <a:rPr lang="ru-RU" dirty="0" smtClean="0"/>
              <a:t> на </a:t>
            </a:r>
            <a:r>
              <a:rPr lang="ru-RU" dirty="0" err="1" smtClean="0"/>
              <a:t>вуса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</a:t>
            </a:r>
            <a:r>
              <a:rPr lang="ru-RU" dirty="0" err="1" smtClean="0"/>
              <a:t>Френсіс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, напевно, </a:t>
            </a:r>
            <a:r>
              <a:rPr lang="ru-RU" dirty="0" err="1" smtClean="0"/>
              <a:t>повірите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ніхто</a:t>
            </a:r>
            <a:r>
              <a:rPr lang="ru-RU" dirty="0" smtClean="0"/>
              <a:t> не </a:t>
            </a:r>
            <a:r>
              <a:rPr lang="ru-RU" dirty="0" err="1" smtClean="0"/>
              <a:t>сміявся</a:t>
            </a:r>
            <a:r>
              <a:rPr lang="ru-RU" dirty="0" smtClean="0"/>
              <a:t> над ним за </a:t>
            </a:r>
            <a:r>
              <a:rPr lang="ru-RU" dirty="0" err="1" smtClean="0"/>
              <a:t>це.Коста</a:t>
            </a:r>
            <a:r>
              <a:rPr lang="ru-RU" dirty="0" smtClean="0"/>
              <a:t> </a:t>
            </a:r>
            <a:r>
              <a:rPr lang="ru-RU" dirty="0" err="1" smtClean="0"/>
              <a:t>невідома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великими кораблями, тому </a:t>
            </a:r>
            <a:r>
              <a:rPr lang="ru-RU" dirty="0" err="1" smtClean="0"/>
              <a:t>Смеральда</a:t>
            </a:r>
            <a:r>
              <a:rPr lang="ru-RU" dirty="0" smtClean="0"/>
              <a:t> </a:t>
            </a:r>
            <a:r>
              <a:rPr lang="ru-RU" dirty="0" err="1" smtClean="0"/>
              <a:t>дійсно</a:t>
            </a:r>
            <a:r>
              <a:rPr lang="ru-RU" dirty="0" smtClean="0"/>
              <a:t> ставить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вищу</a:t>
            </a:r>
            <a:r>
              <a:rPr lang="ru-RU" dirty="0" smtClean="0"/>
              <a:t> </a:t>
            </a:r>
            <a:r>
              <a:rPr lang="ru-RU" dirty="0" err="1" smtClean="0"/>
              <a:t>лігу</a:t>
            </a:r>
            <a:r>
              <a:rPr lang="ru-RU" dirty="0" smtClean="0"/>
              <a:t>. І, в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масивними</a:t>
            </a:r>
            <a:r>
              <a:rPr lang="ru-RU" dirty="0" smtClean="0"/>
              <a:t> судами,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один </a:t>
            </a:r>
            <a:r>
              <a:rPr lang="ru-RU" dirty="0" err="1" smtClean="0"/>
              <a:t>особливий</a:t>
            </a:r>
            <a:r>
              <a:rPr lang="ru-RU" dirty="0" smtClean="0"/>
              <a:t> атрибут,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відрізняє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. </a:t>
            </a:r>
            <a:r>
              <a:rPr lang="en-US" dirty="0" smtClean="0"/>
              <a:t>Costa </a:t>
            </a:r>
            <a:r>
              <a:rPr lang="ru-RU" dirty="0" err="1" smtClean="0"/>
              <a:t>розробила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для </a:t>
            </a:r>
            <a:r>
              <a:rPr lang="ru-RU" dirty="0" err="1" smtClean="0"/>
              <a:t>роботи</a:t>
            </a:r>
            <a:r>
              <a:rPr lang="ru-RU" dirty="0" smtClean="0"/>
              <a:t> на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згоряння</a:t>
            </a:r>
            <a:r>
              <a:rPr lang="ru-RU" dirty="0" smtClean="0"/>
              <a:t> СПГ,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«</a:t>
            </a:r>
            <a:r>
              <a:rPr lang="ru-RU" dirty="0" err="1" smtClean="0"/>
              <a:t>найчистішим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».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функція</a:t>
            </a:r>
            <a:r>
              <a:rPr lang="ru-RU" dirty="0" smtClean="0"/>
              <a:t> не буде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унікальною</a:t>
            </a:r>
            <a:r>
              <a:rPr lang="ru-RU" dirty="0" smtClean="0"/>
              <a:t>, як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побачите</a:t>
            </a:r>
            <a:r>
              <a:rPr lang="ru-RU" dirty="0" smtClean="0"/>
              <a:t> на </a:t>
            </a:r>
            <a:r>
              <a:rPr lang="ru-RU" dirty="0" err="1" smtClean="0"/>
              <a:t>нашому</a:t>
            </a:r>
            <a:r>
              <a:rPr lang="ru-RU" dirty="0" smtClean="0"/>
              <a:t> </a:t>
            </a:r>
            <a:r>
              <a:rPr lang="ru-RU" dirty="0" err="1" smtClean="0"/>
              <a:t>найбільшому</a:t>
            </a:r>
            <a:r>
              <a:rPr lang="ru-RU" dirty="0" smtClean="0"/>
              <a:t> </a:t>
            </a:r>
            <a:r>
              <a:rPr lang="ru-RU" dirty="0" err="1" smtClean="0"/>
              <a:t>круїзному</a:t>
            </a:r>
            <a:r>
              <a:rPr lang="ru-RU" dirty="0" smtClean="0"/>
              <a:t> </a:t>
            </a:r>
            <a:r>
              <a:rPr lang="ru-RU" dirty="0" err="1" smtClean="0"/>
              <a:t>судні</a:t>
            </a:r>
            <a:r>
              <a:rPr lang="ru-RU" dirty="0" smtClean="0"/>
              <a:t> № 4 в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  <a:r>
              <a:rPr lang="en-US" dirty="0" smtClean="0"/>
              <a:t>The Cost </a:t>
            </a:r>
            <a:r>
              <a:rPr lang="en-US" dirty="0" err="1" smtClean="0"/>
              <a:t>Smeralda</a:t>
            </a:r>
            <a:r>
              <a:rPr lang="en-US" dirty="0" smtClean="0"/>
              <a:t> </a:t>
            </a:r>
            <a:r>
              <a:rPr lang="ru-RU" dirty="0" err="1" smtClean="0"/>
              <a:t>дебютує</a:t>
            </a:r>
            <a:r>
              <a:rPr lang="ru-RU" dirty="0" smtClean="0"/>
              <a:t> в </a:t>
            </a:r>
            <a:r>
              <a:rPr lang="ru-RU" dirty="0" err="1" smtClean="0"/>
              <a:t>листопаді</a:t>
            </a:r>
            <a:r>
              <a:rPr lang="ru-RU" dirty="0" smtClean="0"/>
              <a:t> 2019 року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незабаром</a:t>
            </a:r>
            <a:r>
              <a:rPr lang="ru-RU" dirty="0" smtClean="0"/>
              <a:t> </a:t>
            </a:r>
            <a:r>
              <a:rPr lang="ru-RU" dirty="0" err="1" smtClean="0"/>
              <a:t>запропонує</a:t>
            </a:r>
            <a:r>
              <a:rPr lang="ru-RU" dirty="0" smtClean="0"/>
              <a:t> </a:t>
            </a:r>
            <a:r>
              <a:rPr lang="ru-RU" dirty="0" err="1" smtClean="0"/>
              <a:t>маршрути</a:t>
            </a:r>
            <a:r>
              <a:rPr lang="ru-RU" dirty="0" smtClean="0"/>
              <a:t> по </a:t>
            </a:r>
            <a:r>
              <a:rPr lang="ru-RU" dirty="0" err="1" smtClean="0"/>
              <a:t>Середземномор'ю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35496"/>
            <a:ext cx="10515600" cy="5744817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en-US" dirty="0" smtClean="0"/>
              <a:t>#</a:t>
            </a:r>
            <a:r>
              <a:rPr lang="en-US" dirty="0" smtClean="0"/>
              <a:t>5 </a:t>
            </a:r>
            <a:r>
              <a:rPr lang="en-US" dirty="0" err="1" smtClean="0"/>
              <a:t>AIDAnova</a:t>
            </a:r>
            <a:endParaRPr lang="ru-RU" dirty="0"/>
          </a:p>
        </p:txBody>
      </p:sp>
      <p:pic>
        <p:nvPicPr>
          <p:cNvPr id="4" name="Содержимое 3" descr="аідан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8079" y="593173"/>
            <a:ext cx="9245589" cy="499261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rmAutofit/>
          </a:bodyPr>
          <a:lstStyle/>
          <a:p>
            <a:r>
              <a:rPr lang="ru-RU" dirty="0" smtClean="0"/>
              <a:t>AIDA - </a:t>
            </a:r>
            <a:r>
              <a:rPr lang="ru-RU" dirty="0" err="1" smtClean="0"/>
              <a:t>ще</a:t>
            </a:r>
            <a:r>
              <a:rPr lang="ru-RU" dirty="0" smtClean="0"/>
              <a:t> одна темна </a:t>
            </a:r>
            <a:r>
              <a:rPr lang="ru-RU" dirty="0" err="1" smtClean="0"/>
              <a:t>конячка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величезним</a:t>
            </a:r>
            <a:r>
              <a:rPr lang="ru-RU" dirty="0" smtClean="0"/>
              <a:t> кораблем на </a:t>
            </a:r>
            <a:r>
              <a:rPr lang="ru-RU" dirty="0" err="1" smtClean="0"/>
              <a:t>рівному</a:t>
            </a:r>
            <a:r>
              <a:rPr lang="ru-RU" dirty="0" smtClean="0"/>
              <a:t> </a:t>
            </a:r>
            <a:r>
              <a:rPr lang="ru-RU" dirty="0" err="1" smtClean="0"/>
              <a:t>місці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10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кораблів</a:t>
            </a:r>
            <a:r>
              <a:rPr lang="ru-RU" dirty="0" smtClean="0"/>
              <a:t>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становить </a:t>
            </a:r>
            <a:r>
              <a:rPr lang="ru-RU" dirty="0" err="1" smtClean="0"/>
              <a:t>приблизно</a:t>
            </a:r>
            <a:r>
              <a:rPr lang="ru-RU" dirty="0" smtClean="0"/>
              <a:t> 50 000 брутто-тонн. </a:t>
            </a:r>
            <a:r>
              <a:rPr lang="ru-RU" dirty="0" err="1" smtClean="0"/>
              <a:t>AIDAnova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в 3 рази </a:t>
            </a:r>
            <a:r>
              <a:rPr lang="ru-RU" dirty="0" err="1" smtClean="0"/>
              <a:t>перевищує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нормальну</a:t>
            </a:r>
            <a:r>
              <a:rPr lang="ru-RU" dirty="0" smtClean="0"/>
              <a:t> вагу, вага </a:t>
            </a:r>
            <a:r>
              <a:rPr lang="ru-RU" dirty="0" err="1" smtClean="0"/>
              <a:t>якого</a:t>
            </a:r>
            <a:r>
              <a:rPr lang="ru-RU" dirty="0" smtClean="0"/>
              <a:t> становить 180 000 брутто-тонн. </a:t>
            </a:r>
            <a:r>
              <a:rPr lang="ru-RU" dirty="0" err="1" smtClean="0"/>
              <a:t>Будемо</a:t>
            </a:r>
            <a:r>
              <a:rPr lang="ru-RU" dirty="0" smtClean="0"/>
              <a:t> </a:t>
            </a:r>
            <a:r>
              <a:rPr lang="ru-RU" dirty="0" err="1" smtClean="0"/>
              <a:t>сподіватися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знає</a:t>
            </a:r>
            <a:r>
              <a:rPr lang="ru-RU" dirty="0" smtClean="0"/>
              <a:t>, як </a:t>
            </a:r>
            <a:r>
              <a:rPr lang="ru-RU" dirty="0" err="1" smtClean="0"/>
              <a:t>впоратися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усім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кораблем!Ми</a:t>
            </a:r>
            <a:r>
              <a:rPr lang="ru-RU" dirty="0" smtClean="0"/>
              <a:t> </a:t>
            </a:r>
            <a:r>
              <a:rPr lang="ru-RU" dirty="0" err="1" smtClean="0"/>
              <a:t>з'ясуємо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так </a:t>
            </a:r>
            <a:r>
              <a:rPr lang="ru-RU" dirty="0" err="1" smtClean="0"/>
              <a:t>це</a:t>
            </a:r>
            <a:r>
              <a:rPr lang="ru-RU" dirty="0" smtClean="0"/>
              <a:t>, коли судно </a:t>
            </a:r>
            <a:r>
              <a:rPr lang="ru-RU" dirty="0" err="1" smtClean="0"/>
              <a:t>спускається</a:t>
            </a:r>
            <a:r>
              <a:rPr lang="ru-RU" dirty="0" smtClean="0"/>
              <a:t> на воду в </a:t>
            </a:r>
            <a:r>
              <a:rPr lang="ru-RU" dirty="0" err="1" smtClean="0"/>
              <a:t>грудні</a:t>
            </a:r>
            <a:r>
              <a:rPr lang="ru-RU" dirty="0" smtClean="0"/>
              <a:t> 2018 року. Вона буде </a:t>
            </a:r>
            <a:r>
              <a:rPr lang="ru-RU" dirty="0" err="1" smtClean="0"/>
              <a:t>обслуговувати</a:t>
            </a:r>
            <a:r>
              <a:rPr lang="ru-RU" dirty="0" smtClean="0"/>
              <a:t> </a:t>
            </a:r>
            <a:r>
              <a:rPr lang="ru-RU" dirty="0" err="1" smtClean="0"/>
              <a:t>маршрути</a:t>
            </a:r>
            <a:r>
              <a:rPr lang="ru-RU" dirty="0" smtClean="0"/>
              <a:t> на </a:t>
            </a:r>
            <a:r>
              <a:rPr lang="ru-RU" dirty="0" err="1" smtClean="0"/>
              <a:t>Канарських</a:t>
            </a:r>
            <a:r>
              <a:rPr lang="ru-RU" dirty="0" smtClean="0"/>
              <a:t> </a:t>
            </a:r>
            <a:r>
              <a:rPr lang="ru-RU" dirty="0" err="1" smtClean="0"/>
              <a:t>островах.AIDAnova</a:t>
            </a:r>
            <a:r>
              <a:rPr lang="ru-RU" dirty="0" smtClean="0"/>
              <a:t> стане фаворитом наших </a:t>
            </a:r>
            <a:r>
              <a:rPr lang="ru-RU" dirty="0" err="1" smtClean="0"/>
              <a:t>екологічно</a:t>
            </a:r>
            <a:r>
              <a:rPr lang="ru-RU" dirty="0" smtClean="0"/>
              <a:t> </a:t>
            </a:r>
            <a:r>
              <a:rPr lang="ru-RU" dirty="0" err="1" smtClean="0"/>
              <a:t>безпечних</a:t>
            </a:r>
            <a:r>
              <a:rPr lang="ru-RU" dirty="0" smtClean="0"/>
              <a:t> </a:t>
            </a:r>
            <a:r>
              <a:rPr lang="ru-RU" dirty="0" err="1" smtClean="0"/>
              <a:t>крейсерів</a:t>
            </a:r>
            <a:r>
              <a:rPr lang="ru-RU" dirty="0" smtClean="0"/>
              <a:t>, так як </a:t>
            </a:r>
            <a:r>
              <a:rPr lang="ru-RU" dirty="0" err="1" smtClean="0"/>
              <a:t>корабель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виключно</a:t>
            </a:r>
            <a:r>
              <a:rPr lang="ru-RU" dirty="0" smtClean="0"/>
              <a:t> на </a:t>
            </a:r>
            <a:r>
              <a:rPr lang="ru-RU" dirty="0" err="1" smtClean="0"/>
              <a:t>зрідженому</a:t>
            </a:r>
            <a:r>
              <a:rPr lang="ru-RU" dirty="0" smtClean="0"/>
              <a:t> природному </a:t>
            </a:r>
            <a:r>
              <a:rPr lang="ru-RU" dirty="0" err="1" smtClean="0"/>
              <a:t>газі</a:t>
            </a:r>
            <a:r>
              <a:rPr lang="ru-RU" dirty="0" smtClean="0"/>
              <a:t> (СПГ).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найперший</a:t>
            </a:r>
            <a:r>
              <a:rPr lang="ru-RU" dirty="0" smtClean="0"/>
              <a:t> </a:t>
            </a:r>
            <a:r>
              <a:rPr lang="ru-RU" dirty="0" err="1" smtClean="0"/>
              <a:t>корабель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екологічно</a:t>
            </a:r>
            <a:r>
              <a:rPr lang="ru-RU" dirty="0" smtClean="0"/>
              <a:t> чистим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96957"/>
            <a:ext cx="10515600" cy="5680006"/>
          </a:xfrm>
        </p:spPr>
        <p:txBody>
          <a:bodyPr/>
          <a:lstStyle/>
          <a:p>
            <a:r>
              <a:rPr lang="ru-RU" b="1" dirty="0" err="1" smtClean="0"/>
              <a:t>Круї́зне</a:t>
            </a:r>
            <a:r>
              <a:rPr lang="ru-RU" b="1" dirty="0" smtClean="0"/>
              <a:t> судно́</a:t>
            </a:r>
            <a:r>
              <a:rPr lang="ru-RU" dirty="0" smtClean="0"/>
              <a:t> — </a:t>
            </a:r>
            <a:r>
              <a:rPr lang="ru-RU" dirty="0" smtClean="0">
                <a:hlinkClick r:id="rId2" tooltip="Судно"/>
              </a:rPr>
              <a:t>судно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рухається</a:t>
            </a:r>
            <a:r>
              <a:rPr lang="ru-RU" dirty="0" smtClean="0"/>
              <a:t> за </a:t>
            </a:r>
            <a:r>
              <a:rPr lang="ru-RU" dirty="0" err="1" smtClean="0"/>
              <a:t>певним</a:t>
            </a:r>
            <a:r>
              <a:rPr lang="ru-RU" dirty="0" smtClean="0"/>
              <a:t> маршрутом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попередньо</a:t>
            </a:r>
            <a:r>
              <a:rPr lang="ru-RU" dirty="0" smtClean="0"/>
              <a:t> </a:t>
            </a:r>
            <a:r>
              <a:rPr lang="ru-RU" dirty="0" err="1" smtClean="0"/>
              <a:t>визначеною</a:t>
            </a:r>
            <a:r>
              <a:rPr lang="ru-RU" dirty="0" smtClean="0"/>
              <a:t> </a:t>
            </a:r>
            <a:r>
              <a:rPr lang="ru-RU" dirty="0" err="1" smtClean="0"/>
              <a:t>програмою</a:t>
            </a:r>
            <a:r>
              <a:rPr lang="ru-RU" dirty="0" smtClean="0"/>
              <a:t> </a:t>
            </a:r>
            <a:r>
              <a:rPr lang="ru-RU" dirty="0" err="1" smtClean="0"/>
              <a:t>туристичного</a:t>
            </a:r>
            <a:r>
              <a:rPr lang="ru-RU" dirty="0" smtClean="0"/>
              <a:t> </a:t>
            </a:r>
            <a:r>
              <a:rPr lang="ru-RU" dirty="0" err="1" smtClean="0"/>
              <a:t>обслуговування</a:t>
            </a:r>
            <a:r>
              <a:rPr lang="ru-RU" dirty="0" smtClean="0"/>
              <a:t> в портах за маршрутом </a:t>
            </a:r>
            <a:r>
              <a:rPr lang="ru-RU" dirty="0" err="1" smtClean="0"/>
              <a:t>руху</a:t>
            </a:r>
            <a:r>
              <a:rPr lang="ru-RU" dirty="0" smtClean="0"/>
              <a:t>. </a:t>
            </a:r>
            <a:r>
              <a:rPr lang="ru-RU" dirty="0" smtClean="0"/>
              <a:t>У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тимчасового</a:t>
            </a:r>
            <a:r>
              <a:rPr lang="ru-RU" dirty="0" smtClean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каютах,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 </a:t>
            </a:r>
            <a:r>
              <a:rPr lang="ru-RU" dirty="0" err="1" smtClean="0"/>
              <a:t>харчування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розваги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smtClean="0"/>
              <a:t>час </a:t>
            </a:r>
            <a:r>
              <a:rPr lang="ru-RU" dirty="0" err="1" smtClean="0">
                <a:hlinkClick r:id="rId3" tooltip="Круїз"/>
              </a:rPr>
              <a:t>круїзу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3" descr="1633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2313" y="2617933"/>
            <a:ext cx="5486400" cy="34823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635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/>
              <a:t>ЗАПРОШУЄМО  </a:t>
            </a:r>
            <a:r>
              <a:rPr lang="uk-UA" dirty="0" smtClean="0"/>
              <a:t>переглянути </a:t>
            </a:r>
            <a:r>
              <a:rPr lang="uk-UA" dirty="0" smtClean="0"/>
              <a:t>фільм </a:t>
            </a:r>
            <a:endParaRPr lang="uk-UA" dirty="0" smtClean="0"/>
          </a:p>
          <a:p>
            <a:pPr marL="0" indent="0" algn="ctr">
              <a:buNone/>
            </a:pPr>
            <a:r>
              <a:rPr lang="ru-RU" dirty="0" err="1" smtClean="0"/>
              <a:t>Oasis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Seas</a:t>
            </a:r>
            <a:r>
              <a:rPr lang="ru-RU" dirty="0" smtClean="0"/>
              <a:t> (Оазис </a:t>
            </a:r>
            <a:r>
              <a:rPr lang="ru-RU" dirty="0" err="1" smtClean="0"/>
              <a:t>морів</a:t>
            </a:r>
            <a:r>
              <a:rPr lang="ru-RU" dirty="0" smtClean="0"/>
              <a:t>) </a:t>
            </a:r>
            <a:r>
              <a:rPr lang="ru-RU" dirty="0" smtClean="0"/>
              <a:t>— </a:t>
            </a:r>
            <a:r>
              <a:rPr lang="ru-RU" dirty="0" smtClean="0"/>
              <a:t>перше </a:t>
            </a:r>
            <a:r>
              <a:rPr lang="ru-RU" dirty="0" err="1" smtClean="0"/>
              <a:t>круїзне</a:t>
            </a:r>
            <a:r>
              <a:rPr lang="ru-RU" dirty="0" smtClean="0"/>
              <a:t> </a:t>
            </a:r>
            <a:r>
              <a:rPr lang="ru-RU" dirty="0" smtClean="0"/>
              <a:t>судно класса </a:t>
            </a:r>
            <a:r>
              <a:rPr lang="ru-RU" dirty="0" err="1" smtClean="0"/>
              <a:t>Oasis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найбільшим</a:t>
            </a:r>
            <a:r>
              <a:rPr lang="ru-RU" dirty="0" smtClean="0"/>
              <a:t> </a:t>
            </a:r>
            <a:r>
              <a:rPr lang="ru-RU" dirty="0" err="1" smtClean="0"/>
              <a:t>пасажирским</a:t>
            </a:r>
            <a:r>
              <a:rPr lang="ru-RU" dirty="0" smtClean="0"/>
              <a:t> </a:t>
            </a:r>
            <a:r>
              <a:rPr lang="ru-RU" dirty="0" smtClean="0"/>
              <a:t>судном </a:t>
            </a:r>
            <a:r>
              <a:rPr lang="ru-RU" dirty="0" smtClean="0"/>
              <a:t>у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  <a:endParaRPr lang="uk-UA" dirty="0" smtClean="0">
              <a:hlinkClick r:id="rId2"/>
            </a:endParaRP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://www.youtube.com/watch?v=DrTXGX2Xz0Q</a:t>
            </a: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uk-UA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uk-UA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uk-UA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uk-UA" sz="4400" dirty="0" smtClean="0">
                <a:solidFill>
                  <a:srgbClr val="FF0000"/>
                </a:solidFill>
              </a:rPr>
              <a:t>Дякую </a:t>
            </a:r>
            <a:r>
              <a:rPr lang="uk-UA" sz="4400" dirty="0">
                <a:solidFill>
                  <a:srgbClr val="FF0000"/>
                </a:solidFill>
              </a:rPr>
              <a:t>за увагу!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" name="Содержимое 5" descr="buy6rcxgtv7nowhpfd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2477294"/>
            <a:ext cx="4662745" cy="310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102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655983"/>
            <a:ext cx="10515600" cy="5520980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туристській</a:t>
            </a:r>
            <a:r>
              <a:rPr lang="ru-RU" dirty="0" smtClean="0"/>
              <a:t> </a:t>
            </a:r>
            <a:r>
              <a:rPr lang="ru-RU" dirty="0" err="1" smtClean="0"/>
              <a:t>практиці</a:t>
            </a:r>
            <a:r>
              <a:rPr lang="ru-RU" dirty="0" smtClean="0"/>
              <a:t> активно </a:t>
            </a:r>
            <a:r>
              <a:rPr lang="ru-RU" dirty="0" err="1" smtClean="0"/>
              <a:t>реалізується</a:t>
            </a:r>
            <a:r>
              <a:rPr lang="ru-RU" dirty="0" smtClean="0"/>
              <a:t> </a:t>
            </a:r>
            <a:r>
              <a:rPr lang="ru-RU" dirty="0" err="1" smtClean="0"/>
              <a:t>програма</a:t>
            </a:r>
            <a:r>
              <a:rPr lang="ru-RU" dirty="0" smtClean="0"/>
              <a:t> </a:t>
            </a:r>
            <a:r>
              <a:rPr lang="ru-RU" dirty="0" err="1" smtClean="0"/>
              <a:t>круїзних</a:t>
            </a:r>
            <a:r>
              <a:rPr lang="ru-RU" dirty="0" smtClean="0"/>
              <a:t> </a:t>
            </a:r>
            <a:r>
              <a:rPr lang="ru-RU" dirty="0" err="1" smtClean="0"/>
              <a:t>перевезень</a:t>
            </a:r>
            <a:r>
              <a:rPr lang="ru-RU" dirty="0" smtClean="0"/>
              <a:t> </a:t>
            </a:r>
            <a:r>
              <a:rPr lang="ru-RU" dirty="0" err="1" smtClean="0"/>
              <a:t>морськими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річковими</a:t>
            </a:r>
            <a:r>
              <a:rPr lang="ru-RU" dirty="0" smtClean="0"/>
              <a:t> </a:t>
            </a:r>
            <a:r>
              <a:rPr lang="ru-RU" dirty="0" smtClean="0"/>
              <a:t>маршрутами,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висадкою</a:t>
            </a:r>
            <a:r>
              <a:rPr lang="ru-RU" dirty="0" smtClean="0"/>
              <a:t> </a:t>
            </a:r>
            <a:r>
              <a:rPr lang="ru-RU" dirty="0" err="1" smtClean="0"/>
              <a:t>туристів</a:t>
            </a:r>
            <a:r>
              <a:rPr lang="ru-RU" dirty="0" smtClean="0"/>
              <a:t> у портах, </a:t>
            </a:r>
            <a:r>
              <a:rPr lang="ru-RU" dirty="0" err="1" smtClean="0"/>
              <a:t>здійсненням</a:t>
            </a:r>
            <a:r>
              <a:rPr lang="ru-RU" dirty="0" smtClean="0"/>
              <a:t> </a:t>
            </a:r>
            <a:r>
              <a:rPr lang="ru-RU" dirty="0" err="1" smtClean="0"/>
              <a:t>екскурсій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Круїзне</a:t>
            </a:r>
            <a:r>
              <a:rPr lang="ru-RU" dirty="0" smtClean="0"/>
              <a:t> судно </a:t>
            </a:r>
            <a:r>
              <a:rPr lang="ru-RU" dirty="0" err="1" smtClean="0"/>
              <a:t>створює</a:t>
            </a:r>
            <a:r>
              <a:rPr lang="ru-RU" dirty="0" smtClean="0"/>
              <a:t> туристам </a:t>
            </a:r>
            <a:r>
              <a:rPr lang="ru-RU" dirty="0" err="1" smtClean="0"/>
              <a:t>підвищений</a:t>
            </a:r>
            <a:r>
              <a:rPr lang="ru-RU" dirty="0" smtClean="0"/>
              <a:t> комфорт, </a:t>
            </a:r>
            <a:r>
              <a:rPr lang="ru-RU" dirty="0" err="1" smtClean="0"/>
              <a:t>розваги</a:t>
            </a:r>
            <a:r>
              <a:rPr lang="ru-RU" dirty="0" smtClean="0"/>
              <a:t> на борту </a:t>
            </a:r>
            <a:r>
              <a:rPr lang="ru-RU" dirty="0" err="1" smtClean="0"/>
              <a:t>і</a:t>
            </a:r>
            <a:r>
              <a:rPr lang="ru-RU" dirty="0" smtClean="0"/>
              <a:t> т. </a:t>
            </a:r>
            <a:r>
              <a:rPr lang="ru-RU" dirty="0" err="1" smtClean="0"/>
              <a:t>ін</a:t>
            </a:r>
            <a:r>
              <a:rPr lang="ru-RU" baseline="30000" dirty="0" smtClean="0">
                <a:hlinkClick r:id="rId2"/>
              </a:rPr>
              <a:t>[3]</a:t>
            </a:r>
            <a:r>
              <a:rPr lang="ru-RU" dirty="0" smtClean="0"/>
              <a:t>. </a:t>
            </a:r>
            <a:r>
              <a:rPr lang="ru-RU" dirty="0" err="1" smtClean="0"/>
              <a:t>Сучасний</a:t>
            </a:r>
            <a:r>
              <a:rPr lang="ru-RU" dirty="0" smtClean="0"/>
              <a:t> </a:t>
            </a:r>
            <a:r>
              <a:rPr lang="ru-RU" dirty="0" err="1" smtClean="0"/>
              <a:t>круїзний</a:t>
            </a:r>
            <a:r>
              <a:rPr lang="ru-RU" dirty="0" smtClean="0"/>
              <a:t> </a:t>
            </a:r>
            <a:r>
              <a:rPr lang="ru-RU" dirty="0" smtClean="0">
                <a:hlinkClick r:id="rId3" tooltip="Лайнер"/>
              </a:rPr>
              <a:t>лайнер</a:t>
            </a:r>
            <a:r>
              <a:rPr lang="ru-RU" dirty="0" smtClean="0"/>
              <a:t> </a:t>
            </a:r>
            <a:r>
              <a:rPr lang="ru-RU" dirty="0" err="1" smtClean="0"/>
              <a:t>є</a:t>
            </a:r>
            <a:r>
              <a:rPr lang="ru-RU" dirty="0" smtClean="0"/>
              <a:t> невеликим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Курорт"/>
              </a:rPr>
              <a:t>курортним</a:t>
            </a:r>
            <a:r>
              <a:rPr lang="ru-RU" dirty="0" smtClean="0"/>
              <a:t> </a:t>
            </a:r>
            <a:r>
              <a:rPr lang="ru-RU" dirty="0" err="1" smtClean="0"/>
              <a:t>містечком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 </a:t>
            </a:r>
            <a:r>
              <a:rPr lang="ru-RU" dirty="0" smtClean="0">
                <a:hlinkClick r:id="rId5" tooltip="Ресторан"/>
              </a:rPr>
              <a:t>ресторанами</a:t>
            </a:r>
            <a:r>
              <a:rPr lang="ru-RU" dirty="0" smtClean="0"/>
              <a:t>, </a:t>
            </a:r>
            <a:r>
              <a:rPr lang="ru-RU" dirty="0" smtClean="0">
                <a:hlinkClick r:id="rId6" tooltip="Бар (заклад харчування)"/>
              </a:rPr>
              <a:t>барами</a:t>
            </a:r>
            <a:r>
              <a:rPr lang="ru-RU" dirty="0" smtClean="0"/>
              <a:t>, </a:t>
            </a:r>
            <a:r>
              <a:rPr lang="ru-RU" dirty="0" smtClean="0">
                <a:hlinkClick r:id="rId7" tooltip="Казино"/>
              </a:rPr>
              <a:t>казино</a:t>
            </a:r>
            <a:r>
              <a:rPr lang="ru-RU" dirty="0" smtClean="0"/>
              <a:t>, </a:t>
            </a:r>
            <a:r>
              <a:rPr lang="ru-RU" dirty="0" smtClean="0">
                <a:hlinkClick r:id="rId8" tooltip="Дискотека"/>
              </a:rPr>
              <a:t>дискотеками</a:t>
            </a:r>
            <a:r>
              <a:rPr lang="ru-RU" dirty="0" smtClean="0"/>
              <a:t>, </a:t>
            </a:r>
            <a:r>
              <a:rPr lang="ru-RU" dirty="0" err="1" smtClean="0">
                <a:hlinkClick r:id="rId9" tooltip="Готель"/>
              </a:rPr>
              <a:t>готелями</a:t>
            </a:r>
            <a:r>
              <a:rPr lang="ru-RU" dirty="0" smtClean="0"/>
              <a:t>, </a:t>
            </a:r>
            <a:r>
              <a:rPr lang="ru-RU" dirty="0" err="1" smtClean="0">
                <a:hlinkClick r:id="rId10" tooltip="Плавальний басейн"/>
              </a:rPr>
              <a:t>плавальними</a:t>
            </a:r>
            <a:r>
              <a:rPr lang="ru-RU" dirty="0" smtClean="0">
                <a:hlinkClick r:id="rId10" tooltip="Плавальний басейн"/>
              </a:rPr>
              <a:t> </a:t>
            </a:r>
            <a:r>
              <a:rPr lang="ru-RU" dirty="0" err="1" smtClean="0">
                <a:hlinkClick r:id="rId10" tooltip="Плавальний басейн"/>
              </a:rPr>
              <a:t>басейнами</a:t>
            </a:r>
            <a:r>
              <a:rPr lang="ru-RU" dirty="0" smtClean="0"/>
              <a:t>, салонами </a:t>
            </a:r>
            <a:r>
              <a:rPr lang="ru-RU" dirty="0" err="1" smtClean="0"/>
              <a:t>краси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baseline="30000" dirty="0" smtClean="0"/>
              <a:t>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457200"/>
            <a:ext cx="10495722" cy="624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З </a:t>
            </a:r>
            <a:r>
              <a:rPr lang="ru-RU" sz="3200" dirty="0" err="1" smtClean="0"/>
              <a:t>кожним</a:t>
            </a:r>
            <a:r>
              <a:rPr lang="ru-RU" sz="3200" dirty="0" smtClean="0"/>
              <a:t> роком </a:t>
            </a:r>
            <a:r>
              <a:rPr lang="ru-RU" sz="3200" dirty="0" err="1" smtClean="0"/>
              <a:t>круїзні</a:t>
            </a:r>
            <a:r>
              <a:rPr lang="ru-RU" sz="3200" dirty="0" smtClean="0"/>
              <a:t> </a:t>
            </a:r>
            <a:r>
              <a:rPr lang="ru-RU" sz="3200" dirty="0" err="1" smtClean="0"/>
              <a:t>лайнери</a:t>
            </a:r>
            <a:r>
              <a:rPr lang="ru-RU" sz="3200" dirty="0" smtClean="0"/>
              <a:t> </a:t>
            </a:r>
            <a:r>
              <a:rPr lang="ru-RU" sz="3200" dirty="0" err="1" smtClean="0"/>
              <a:t>стають</a:t>
            </a:r>
            <a:r>
              <a:rPr lang="ru-RU" sz="3200" dirty="0" smtClean="0"/>
              <a:t> все </a:t>
            </a:r>
            <a:r>
              <a:rPr lang="ru-RU" sz="3200" dirty="0" err="1" smtClean="0"/>
              <a:t>більше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більше</a:t>
            </a:r>
            <a:r>
              <a:rPr lang="ru-RU" sz="3200" dirty="0" smtClean="0"/>
              <a:t>. 2019 </a:t>
            </a:r>
            <a:r>
              <a:rPr lang="ru-RU" sz="3200" dirty="0" err="1" smtClean="0"/>
              <a:t>рік</a:t>
            </a:r>
            <a:r>
              <a:rPr lang="ru-RU" sz="3200" dirty="0" smtClean="0"/>
              <a:t> - </a:t>
            </a:r>
            <a:r>
              <a:rPr lang="ru-RU" sz="3200" dirty="0" err="1" smtClean="0"/>
              <a:t>стає</a:t>
            </a:r>
            <a:r>
              <a:rPr lang="ru-RU" sz="3200" dirty="0" smtClean="0"/>
              <a:t> роком </a:t>
            </a:r>
            <a:r>
              <a:rPr lang="ru-RU" sz="3200" dirty="0" err="1" smtClean="0"/>
              <a:t>масового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випуску</a:t>
            </a:r>
            <a:r>
              <a:rPr lang="ru-RU" sz="3200" dirty="0" smtClean="0"/>
              <a:t> </a:t>
            </a:r>
            <a:r>
              <a:rPr lang="ru-RU" sz="3200" dirty="0" err="1" smtClean="0"/>
              <a:t>круїзних</a:t>
            </a:r>
            <a:r>
              <a:rPr lang="ru-RU" sz="3200" dirty="0" smtClean="0"/>
              <a:t> суден, </a:t>
            </a:r>
            <a:r>
              <a:rPr lang="ru-RU" sz="3200" dirty="0" err="1" smtClean="0"/>
              <a:t>лайнерів</a:t>
            </a:r>
            <a:r>
              <a:rPr lang="ru-RU" sz="3200" dirty="0" smtClean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задовольнять</a:t>
            </a:r>
            <a:r>
              <a:rPr lang="ru-RU" sz="3200" dirty="0" smtClean="0"/>
              <a:t> </a:t>
            </a:r>
            <a:r>
              <a:rPr lang="ru-RU" sz="3200" dirty="0" err="1" smtClean="0"/>
              <a:t>вимоги</a:t>
            </a:r>
            <a:r>
              <a:rPr lang="ru-RU" sz="3200" dirty="0" smtClean="0"/>
              <a:t> </a:t>
            </a:r>
            <a:r>
              <a:rPr lang="ru-RU" sz="3200" dirty="0" err="1" smtClean="0"/>
              <a:t>навіть</a:t>
            </a:r>
            <a:r>
              <a:rPr lang="ru-RU" sz="3200" dirty="0" smtClean="0"/>
              <a:t> </a:t>
            </a:r>
            <a:r>
              <a:rPr lang="ru-RU" sz="3200" dirty="0" err="1" smtClean="0"/>
              <a:t>найвимогливіших</a:t>
            </a:r>
            <a:r>
              <a:rPr lang="ru-RU" sz="3200" dirty="0" smtClean="0"/>
              <a:t> </a:t>
            </a:r>
            <a:r>
              <a:rPr lang="ru-RU" sz="3200" dirty="0" err="1" smtClean="0"/>
              <a:t>мандрівників</a:t>
            </a:r>
            <a:r>
              <a:rPr lang="ru-RU" sz="3200" dirty="0" smtClean="0"/>
              <a:t>. </a:t>
            </a:r>
            <a:r>
              <a:rPr lang="ru-RU" sz="3200" dirty="0" err="1" smtClean="0"/>
              <a:t>Якщо</a:t>
            </a:r>
            <a:r>
              <a:rPr lang="ru-RU" sz="3200" dirty="0" smtClean="0"/>
              <a:t> </a:t>
            </a:r>
            <a:r>
              <a:rPr lang="ru-RU" sz="3200" dirty="0" err="1" smtClean="0"/>
              <a:t>ви</a:t>
            </a:r>
            <a:r>
              <a:rPr lang="ru-RU" sz="3200" dirty="0" smtClean="0"/>
              <a:t> </a:t>
            </a:r>
            <a:r>
              <a:rPr lang="ru-RU" sz="3200" dirty="0" err="1" smtClean="0"/>
              <a:t>плануєте</a:t>
            </a:r>
            <a:r>
              <a:rPr lang="ru-RU" sz="3200" dirty="0" smtClean="0"/>
              <a:t>, </a:t>
            </a:r>
            <a:r>
              <a:rPr lang="ru-RU" sz="3200" dirty="0" err="1" smtClean="0"/>
              <a:t>свої</a:t>
            </a:r>
            <a:r>
              <a:rPr lang="ru-RU" sz="3200" dirty="0" smtClean="0"/>
              <a:t> </a:t>
            </a:r>
            <a:r>
              <a:rPr lang="ru-RU" sz="3200" dirty="0" err="1" smtClean="0"/>
              <a:t>круїзні</a:t>
            </a:r>
            <a:r>
              <a:rPr lang="ru-RU" sz="3200" dirty="0" smtClean="0"/>
              <a:t> </a:t>
            </a:r>
            <a:r>
              <a:rPr lang="ru-RU" sz="3200" dirty="0" err="1" smtClean="0"/>
              <a:t>канікули</a:t>
            </a:r>
            <a:r>
              <a:rPr lang="ru-RU" sz="3200" dirty="0" smtClean="0"/>
              <a:t> в 2019 </a:t>
            </a:r>
            <a:r>
              <a:rPr lang="ru-RU" sz="3200" dirty="0" err="1" smtClean="0"/>
              <a:t>році</a:t>
            </a:r>
            <a:r>
              <a:rPr lang="ru-RU" sz="3200" dirty="0" smtClean="0"/>
              <a:t>, ми </a:t>
            </a:r>
            <a:r>
              <a:rPr lang="ru-RU" sz="3200" dirty="0" err="1" smtClean="0"/>
              <a:t>сподіваємося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ця</a:t>
            </a:r>
            <a:r>
              <a:rPr lang="ru-RU" sz="3200" dirty="0" smtClean="0"/>
              <a:t> </a:t>
            </a:r>
            <a:r>
              <a:rPr lang="ru-RU" sz="3200" dirty="0" err="1" smtClean="0"/>
              <a:t>стаття</a:t>
            </a:r>
            <a:r>
              <a:rPr lang="ru-RU" sz="3200" dirty="0" smtClean="0"/>
              <a:t> </a:t>
            </a:r>
            <a:r>
              <a:rPr lang="ru-RU" sz="3200" dirty="0" err="1" smtClean="0"/>
              <a:t>допоможе</a:t>
            </a:r>
            <a:r>
              <a:rPr lang="ru-RU" sz="3200" dirty="0" smtClean="0"/>
              <a:t> </a:t>
            </a:r>
            <a:r>
              <a:rPr lang="ru-RU" sz="3200" dirty="0" err="1" smtClean="0"/>
              <a:t>знайти</a:t>
            </a:r>
            <a:r>
              <a:rPr lang="ru-RU" sz="3200" dirty="0" smtClean="0"/>
              <a:t> лайнер </a:t>
            </a:r>
            <a:r>
              <a:rPr lang="ru-RU" sz="3200" dirty="0" err="1" smtClean="0"/>
              <a:t>вашого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розміру.Безумовно</a:t>
            </a:r>
            <a:r>
              <a:rPr lang="ru-RU" sz="3200" dirty="0" smtClean="0"/>
              <a:t>, людям </a:t>
            </a:r>
            <a:r>
              <a:rPr lang="ru-RU" sz="3200" dirty="0" err="1" smtClean="0"/>
              <a:t>подобаються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великі</a:t>
            </a:r>
            <a:r>
              <a:rPr lang="ru-RU" sz="3200" dirty="0" smtClean="0"/>
              <a:t> </a:t>
            </a:r>
            <a:r>
              <a:rPr lang="ru-RU" sz="3200" dirty="0" err="1" smtClean="0"/>
              <a:t>кораблі</a:t>
            </a:r>
            <a:r>
              <a:rPr lang="ru-RU" sz="3200" dirty="0" smtClean="0"/>
              <a:t>, </a:t>
            </a:r>
            <a:r>
              <a:rPr lang="ru-RU" sz="3200" dirty="0" err="1" smtClean="0"/>
              <a:t>і</a:t>
            </a:r>
            <a:r>
              <a:rPr lang="ru-RU" sz="3200" dirty="0" smtClean="0"/>
              <a:t> так як </a:t>
            </a:r>
            <a:r>
              <a:rPr lang="ru-RU" sz="3200" dirty="0" err="1" smtClean="0"/>
              <a:t>середній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розмір</a:t>
            </a:r>
            <a:r>
              <a:rPr lang="ru-RU" sz="3200" dirty="0" smtClean="0"/>
              <a:t> лайнера </a:t>
            </a:r>
            <a:r>
              <a:rPr lang="ru-RU" sz="3200" dirty="0" err="1" smtClean="0"/>
              <a:t>стає</a:t>
            </a:r>
            <a:r>
              <a:rPr lang="ru-RU" sz="3200" dirty="0" smtClean="0"/>
              <a:t> все </a:t>
            </a:r>
            <a:r>
              <a:rPr lang="ru-RU" sz="3200" dirty="0" err="1" smtClean="0"/>
              <a:t>більше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більше</a:t>
            </a:r>
            <a:r>
              <a:rPr lang="ru-RU" sz="3200" dirty="0" smtClean="0"/>
              <a:t>, ми </a:t>
            </a:r>
            <a:r>
              <a:rPr lang="ru-RU" sz="3200" dirty="0" err="1" smtClean="0"/>
              <a:t>розглянемо</a:t>
            </a:r>
            <a:r>
              <a:rPr lang="ru-RU" sz="3200" dirty="0" smtClean="0"/>
              <a:t> </a:t>
            </a:r>
            <a:r>
              <a:rPr lang="ru-RU" sz="3200" dirty="0" err="1" smtClean="0"/>
              <a:t>тільки</a:t>
            </a:r>
            <a:r>
              <a:rPr lang="ru-RU" sz="3200" dirty="0" smtClean="0"/>
              <a:t> </a:t>
            </a:r>
            <a:r>
              <a:rPr lang="ru-RU" sz="3200" dirty="0" err="1" smtClean="0"/>
              <a:t>лідерів</a:t>
            </a:r>
            <a:r>
              <a:rPr lang="ru-RU" sz="3200" dirty="0" smtClean="0"/>
              <a:t>. Як видно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наведеної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нижче</a:t>
            </a:r>
            <a:r>
              <a:rPr lang="ru-RU" sz="3200" dirty="0" smtClean="0"/>
              <a:t> </a:t>
            </a:r>
            <a:r>
              <a:rPr lang="ru-RU" sz="3200" dirty="0" err="1" smtClean="0"/>
              <a:t>таблиці</a:t>
            </a:r>
            <a:r>
              <a:rPr lang="ru-RU" sz="3200" dirty="0" smtClean="0"/>
              <a:t>, </a:t>
            </a:r>
            <a:r>
              <a:rPr lang="ru-RU" sz="3200" dirty="0" err="1" smtClean="0"/>
              <a:t>середній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розмір</a:t>
            </a:r>
            <a:r>
              <a:rPr lang="ru-RU" sz="3200" dirty="0" smtClean="0"/>
              <a:t> судна в </a:t>
            </a:r>
            <a:r>
              <a:rPr lang="ru-RU" sz="3200" dirty="0" err="1" smtClean="0"/>
              <a:t>останнє</a:t>
            </a:r>
            <a:r>
              <a:rPr lang="ru-RU" sz="3200" dirty="0" smtClean="0"/>
              <a:t> </a:t>
            </a:r>
            <a:r>
              <a:rPr lang="ru-RU" sz="3200" dirty="0" err="1" smtClean="0"/>
              <a:t>десятиліття</a:t>
            </a:r>
            <a:r>
              <a:rPr lang="ru-RU" sz="3200" dirty="0" smtClean="0"/>
              <a:t> становить 228 000 брутто-тонн.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більш</a:t>
            </a:r>
            <a:r>
              <a:rPr lang="ru-RU" sz="3200" dirty="0" smtClean="0"/>
              <a:t> </a:t>
            </a:r>
            <a:r>
              <a:rPr lang="ru-RU" sz="3200" dirty="0" err="1" smtClean="0"/>
              <a:t>ніж</a:t>
            </a:r>
            <a:r>
              <a:rPr lang="ru-RU" sz="3200" dirty="0" smtClean="0"/>
              <a:t> в 7 </a:t>
            </a:r>
            <a:r>
              <a:rPr lang="ru-RU" sz="3200" dirty="0" err="1" smtClean="0"/>
              <a:t>разів</a:t>
            </a:r>
            <a:r>
              <a:rPr lang="ru-RU" sz="3200" dirty="0" smtClean="0"/>
              <a:t> </a:t>
            </a:r>
            <a:r>
              <a:rPr lang="ru-RU" sz="3200" dirty="0" err="1" smtClean="0"/>
              <a:t>більше</a:t>
            </a:r>
            <a:r>
              <a:rPr lang="ru-RU" sz="3200" dirty="0" smtClean="0"/>
              <a:t> </a:t>
            </a:r>
            <a:r>
              <a:rPr lang="ru-RU" sz="3200" dirty="0" err="1" smtClean="0"/>
              <a:t>середнього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круїзного</a:t>
            </a:r>
            <a:r>
              <a:rPr lang="ru-RU" sz="3200" dirty="0" smtClean="0"/>
              <a:t> лайнера в 80-х </a:t>
            </a:r>
            <a:r>
              <a:rPr lang="ru-RU" sz="3200" dirty="0" smtClean="0"/>
              <a:t>роках!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нфограф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3468" y="477078"/>
            <a:ext cx="10785795" cy="582433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16226"/>
            <a:ext cx="10515600" cy="5923722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темп буде </a:t>
            </a:r>
            <a:r>
              <a:rPr lang="ru-RU" dirty="0" err="1" smtClean="0"/>
              <a:t>тривати</a:t>
            </a:r>
            <a:r>
              <a:rPr lang="ru-RU" dirty="0" smtClean="0"/>
              <a:t>, то </a:t>
            </a:r>
            <a:r>
              <a:rPr lang="ru-RU" dirty="0" err="1" smtClean="0"/>
              <a:t>найбільший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круїзний</a:t>
            </a:r>
            <a:r>
              <a:rPr lang="ru-RU" dirty="0" smtClean="0"/>
              <a:t> лайнер в 2050 </a:t>
            </a:r>
            <a:r>
              <a:rPr lang="ru-RU" dirty="0" err="1" smtClean="0"/>
              <a:t>році</a:t>
            </a:r>
            <a:r>
              <a:rPr lang="ru-RU" dirty="0" smtClean="0"/>
              <a:t> буде </a:t>
            </a:r>
            <a:r>
              <a:rPr lang="ru-RU" dirty="0" err="1" smtClean="0"/>
              <a:t>розміром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м.Одеса. Але </a:t>
            </a:r>
            <a:r>
              <a:rPr lang="ru-RU" dirty="0" err="1" smtClean="0"/>
              <a:t>повернемося</a:t>
            </a:r>
            <a:r>
              <a:rPr lang="ru-RU" dirty="0" smtClean="0"/>
              <a:t> до </a:t>
            </a:r>
            <a:r>
              <a:rPr lang="ru-RU" dirty="0" err="1" smtClean="0"/>
              <a:t>сьогоднішнього</a:t>
            </a:r>
            <a:r>
              <a:rPr lang="ru-RU" dirty="0" smtClean="0"/>
              <a:t> дня. </a:t>
            </a:r>
            <a:r>
              <a:rPr lang="ru-RU" dirty="0" err="1" smtClean="0"/>
              <a:t>Нижче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знайдете</a:t>
            </a:r>
            <a:r>
              <a:rPr lang="ru-RU" dirty="0" smtClean="0"/>
              <a:t>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круїзні</a:t>
            </a:r>
            <a:r>
              <a:rPr lang="ru-RU" dirty="0" smtClean="0"/>
              <a:t> </a:t>
            </a:r>
            <a:r>
              <a:rPr lang="ru-RU" dirty="0" err="1" smtClean="0"/>
              <a:t>лайнери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2019 року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#</a:t>
            </a:r>
            <a:r>
              <a:rPr lang="ru-RU" dirty="0" smtClean="0"/>
              <a:t>1 </a:t>
            </a:r>
            <a:r>
              <a:rPr lang="en-US" dirty="0" smtClean="0"/>
              <a:t>Symphony of the </a:t>
            </a:r>
            <a:r>
              <a:rPr lang="en-US" dirty="0" smtClean="0"/>
              <a:t>Seas</a:t>
            </a:r>
            <a:endParaRPr lang="ru-RU" dirty="0"/>
          </a:p>
        </p:txBody>
      </p:sp>
      <p:pic>
        <p:nvPicPr>
          <p:cNvPr id="5" name="Содержимое 3" descr="симфоні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8208" y="2103921"/>
            <a:ext cx="6631965" cy="35812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38200" y="576470"/>
            <a:ext cx="10515600" cy="5600493"/>
          </a:xfrm>
        </p:spPr>
        <p:txBody>
          <a:bodyPr>
            <a:normAutofit/>
          </a:bodyPr>
          <a:lstStyle/>
          <a:p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«</a:t>
            </a:r>
            <a:r>
              <a:rPr lang="ru-RU" dirty="0" err="1" smtClean="0"/>
              <a:t>Симфонія</a:t>
            </a:r>
            <a:r>
              <a:rPr lang="ru-RU" dirty="0" smtClean="0"/>
              <a:t> </a:t>
            </a:r>
            <a:r>
              <a:rPr lang="ru-RU" dirty="0" err="1" smtClean="0"/>
              <a:t>морів</a:t>
            </a:r>
            <a:r>
              <a:rPr lang="ru-RU" dirty="0" smtClean="0"/>
              <a:t>»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найбільшим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коли-небудь</a:t>
            </a:r>
            <a:r>
              <a:rPr lang="ru-RU" dirty="0" smtClean="0"/>
              <a:t> </a:t>
            </a:r>
            <a:r>
              <a:rPr lang="ru-RU" dirty="0" err="1" smtClean="0"/>
              <a:t>побудованих</a:t>
            </a:r>
            <a:r>
              <a:rPr lang="ru-RU" dirty="0" smtClean="0"/>
              <a:t> </a:t>
            </a:r>
            <a:r>
              <a:rPr lang="ru-RU" dirty="0" err="1" smtClean="0"/>
              <a:t>круїзних</a:t>
            </a:r>
            <a:r>
              <a:rPr lang="ru-RU" dirty="0" smtClean="0"/>
              <a:t> </a:t>
            </a:r>
            <a:r>
              <a:rPr lang="ru-RU" dirty="0" err="1" smtClean="0"/>
              <a:t>лайнерів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новітнє</a:t>
            </a:r>
            <a:r>
              <a:rPr lang="ru-RU" dirty="0" smtClean="0"/>
              <a:t> судно </a:t>
            </a:r>
            <a:r>
              <a:rPr lang="en-US" dirty="0" smtClean="0"/>
              <a:t>Royal Caribbean int. </a:t>
            </a:r>
            <a:r>
              <a:rPr lang="ru-RU" dirty="0" err="1" smtClean="0"/>
              <a:t>Компанія</a:t>
            </a:r>
            <a:r>
              <a:rPr lang="ru-RU" dirty="0" smtClean="0"/>
              <a:t> </a:t>
            </a:r>
            <a:r>
              <a:rPr lang="ru-RU" dirty="0" err="1" smtClean="0"/>
              <a:t>описує</a:t>
            </a:r>
            <a:r>
              <a:rPr lang="ru-RU" dirty="0" smtClean="0"/>
              <a:t> </a:t>
            </a:r>
            <a:r>
              <a:rPr lang="en-US" dirty="0" smtClean="0"/>
              <a:t>Symphony of the Seas </a:t>
            </a:r>
            <a:r>
              <a:rPr lang="ru-RU" dirty="0" smtClean="0"/>
              <a:t>в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: «</a:t>
            </a:r>
            <a:r>
              <a:rPr lang="ru-RU" dirty="0" err="1" smtClean="0"/>
              <a:t>Маючи</a:t>
            </a:r>
            <a:r>
              <a:rPr lang="ru-RU" dirty="0" smtClean="0"/>
              <a:t> </a:t>
            </a:r>
            <a:r>
              <a:rPr lang="ru-RU" dirty="0" err="1" smtClean="0"/>
              <a:t>висотою</a:t>
            </a:r>
            <a:r>
              <a:rPr lang="ru-RU" dirty="0" smtClean="0"/>
              <a:t> 1188 </a:t>
            </a:r>
            <a:r>
              <a:rPr lang="ru-RU" dirty="0" err="1" smtClean="0"/>
              <a:t>футів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18 </a:t>
            </a:r>
            <a:r>
              <a:rPr lang="ru-RU" dirty="0" err="1" smtClean="0"/>
              <a:t>повними</a:t>
            </a:r>
            <a:r>
              <a:rPr lang="ru-RU" dirty="0" smtClean="0"/>
              <a:t> палубами - </a:t>
            </a:r>
            <a:r>
              <a:rPr lang="ru-RU" dirty="0" err="1" smtClean="0"/>
              <a:t>приблизно</a:t>
            </a:r>
            <a:r>
              <a:rPr lang="ru-RU" dirty="0" smtClean="0"/>
              <a:t> по </a:t>
            </a:r>
            <a:r>
              <a:rPr lang="ru-RU" dirty="0" err="1" smtClean="0"/>
              <a:t>висоті</a:t>
            </a:r>
            <a:r>
              <a:rPr lang="ru-RU" dirty="0" smtClean="0"/>
              <a:t> </a:t>
            </a:r>
            <a:r>
              <a:rPr lang="ru-RU" dirty="0" err="1" smtClean="0"/>
              <a:t>Пізанської</a:t>
            </a:r>
            <a:r>
              <a:rPr lang="ru-RU" dirty="0" smtClean="0"/>
              <a:t> </a:t>
            </a:r>
            <a:r>
              <a:rPr lang="ru-RU" dirty="0" err="1" smtClean="0"/>
              <a:t>вежі</a:t>
            </a:r>
            <a:r>
              <a:rPr lang="ru-RU" dirty="0" smtClean="0"/>
              <a:t> -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корабель</a:t>
            </a:r>
            <a:r>
              <a:rPr lang="ru-RU" dirty="0" smtClean="0"/>
              <a:t> </a:t>
            </a:r>
            <a:r>
              <a:rPr lang="ru-RU" dirty="0" err="1" smtClean="0"/>
              <a:t>домінує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титулом </a:t>
            </a:r>
            <a:r>
              <a:rPr lang="ru-RU" dirty="0" err="1" smtClean="0"/>
              <a:t>найбільшого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». </a:t>
            </a:r>
            <a:r>
              <a:rPr lang="ru-RU" dirty="0" err="1" smtClean="0"/>
              <a:t>Симфонія</a:t>
            </a:r>
            <a:r>
              <a:rPr lang="ru-RU" dirty="0" smtClean="0"/>
              <a:t> </a:t>
            </a:r>
            <a:r>
              <a:rPr lang="ru-RU" dirty="0" err="1" smtClean="0"/>
              <a:t>морів</a:t>
            </a:r>
            <a:r>
              <a:rPr lang="ru-RU" dirty="0" smtClean="0"/>
              <a:t> </a:t>
            </a: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найбільшого</a:t>
            </a:r>
            <a:r>
              <a:rPr lang="ru-RU" dirty="0" smtClean="0"/>
              <a:t> корабля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сестри</a:t>
            </a:r>
            <a:r>
              <a:rPr lang="ru-RU" dirty="0" smtClean="0"/>
              <a:t> </a:t>
            </a:r>
            <a:r>
              <a:rPr lang="ru-RU" dirty="0" err="1" smtClean="0"/>
              <a:t>Гармонії</a:t>
            </a:r>
            <a:r>
              <a:rPr lang="ru-RU" dirty="0" smtClean="0"/>
              <a:t> </a:t>
            </a:r>
            <a:r>
              <a:rPr lang="ru-RU" dirty="0" err="1" smtClean="0"/>
              <a:t>морів</a:t>
            </a:r>
            <a:r>
              <a:rPr lang="ru-RU" dirty="0" smtClean="0"/>
              <a:t>, </a:t>
            </a:r>
            <a:r>
              <a:rPr lang="ru-RU" dirty="0" err="1" smtClean="0"/>
              <a:t>побудованої</a:t>
            </a:r>
            <a:r>
              <a:rPr lang="ru-RU" dirty="0" smtClean="0"/>
              <a:t> на два роки </a:t>
            </a:r>
            <a:r>
              <a:rPr lang="ru-RU" dirty="0" err="1" smtClean="0"/>
              <a:t>раніше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на 1000 тонн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попереднього</a:t>
            </a:r>
            <a:r>
              <a:rPr lang="ru-RU" dirty="0" smtClean="0"/>
              <a:t>.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еквівалентно</a:t>
            </a:r>
            <a:r>
              <a:rPr lang="ru-RU" dirty="0" smtClean="0"/>
              <a:t> 500 </a:t>
            </a:r>
            <a:r>
              <a:rPr lang="ru-RU" dirty="0" err="1" smtClean="0"/>
              <a:t>нормальним</a:t>
            </a:r>
            <a:r>
              <a:rPr lang="ru-RU" dirty="0" smtClean="0"/>
              <a:t> </a:t>
            </a:r>
            <a:r>
              <a:rPr lang="ru-RU" dirty="0" err="1" smtClean="0"/>
              <a:t>автомобілів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все становить </a:t>
            </a:r>
            <a:r>
              <a:rPr lang="ru-RU" dirty="0" err="1" smtClean="0"/>
              <a:t>близько</a:t>
            </a:r>
            <a:r>
              <a:rPr lang="ru-RU" dirty="0" smtClean="0"/>
              <a:t> 0,05%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ваги корабля. </a:t>
            </a:r>
            <a:r>
              <a:rPr lang="ru-RU" dirty="0" err="1" smtClean="0"/>
              <a:t>Корабель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величезний</a:t>
            </a:r>
            <a:r>
              <a:rPr lang="ru-RU" dirty="0" smtClean="0"/>
              <a:t>, у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сім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«</a:t>
            </a:r>
            <a:r>
              <a:rPr lang="ru-RU" dirty="0" err="1" smtClean="0"/>
              <a:t>кварталів</a:t>
            </a:r>
            <a:r>
              <a:rPr lang="ru-RU" dirty="0" smtClean="0"/>
              <a:t>!». Вони </a:t>
            </a:r>
            <a:r>
              <a:rPr lang="ru-RU" dirty="0" err="1" smtClean="0"/>
              <a:t>включають</a:t>
            </a:r>
            <a:r>
              <a:rPr lang="ru-RU" dirty="0" smtClean="0"/>
              <a:t> в себе </a:t>
            </a:r>
            <a:r>
              <a:rPr lang="ru-RU" dirty="0" err="1" smtClean="0"/>
              <a:t>наступне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96957"/>
            <a:ext cx="10515600" cy="5680006"/>
          </a:xfrm>
        </p:spPr>
        <p:txBody>
          <a:bodyPr>
            <a:normAutofit/>
          </a:bodyPr>
          <a:lstStyle/>
          <a:p>
            <a:r>
              <a:rPr lang="ru-RU" dirty="0" err="1" smtClean="0"/>
              <a:t>Головний</a:t>
            </a:r>
            <a:r>
              <a:rPr lang="ru-RU" dirty="0" smtClean="0"/>
              <a:t> ресторан, де представлена ​​</a:t>
            </a:r>
            <a:r>
              <a:rPr lang="ru-RU" dirty="0" err="1" smtClean="0"/>
              <a:t>міжнародна</a:t>
            </a:r>
            <a:r>
              <a:rPr lang="ru-RU" dirty="0" smtClean="0"/>
              <a:t> </a:t>
            </a:r>
            <a:r>
              <a:rPr lang="ru-RU" dirty="0" err="1" smtClean="0"/>
              <a:t>кухня.Новий</a:t>
            </a:r>
            <a:r>
              <a:rPr lang="ru-RU" dirty="0" smtClean="0"/>
              <a:t> ресторан </a:t>
            </a:r>
            <a:r>
              <a:rPr lang="en-US" dirty="0" smtClean="0"/>
              <a:t>Hooked Seafood,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спеціалізується</a:t>
            </a:r>
            <a:r>
              <a:rPr lang="ru-RU" dirty="0" smtClean="0"/>
              <a:t> на </a:t>
            </a:r>
            <a:r>
              <a:rPr lang="ru-RU" dirty="0" err="1" smtClean="0"/>
              <a:t>стравах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морепродуктів.Ресторан</a:t>
            </a:r>
            <a:r>
              <a:rPr lang="ru-RU" dirty="0" smtClean="0"/>
              <a:t> </a:t>
            </a:r>
            <a:r>
              <a:rPr lang="ru-RU" dirty="0" err="1" smtClean="0"/>
              <a:t>мексиканської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en-US" dirty="0" smtClean="0"/>
              <a:t>El Loco </a:t>
            </a:r>
            <a:r>
              <a:rPr lang="en-US" dirty="0" err="1" smtClean="0"/>
              <a:t>Fresh.Chops</a:t>
            </a:r>
            <a:r>
              <a:rPr lang="en-US" dirty="0" smtClean="0"/>
              <a:t> Grille - </a:t>
            </a:r>
            <a:r>
              <a:rPr lang="ru-RU" dirty="0" err="1" smtClean="0"/>
              <a:t>стейк-хаус</a:t>
            </a:r>
            <a:r>
              <a:rPr lang="ru-RU" dirty="0" smtClean="0"/>
              <a:t> в </a:t>
            </a:r>
            <a:r>
              <a:rPr lang="ru-RU" dirty="0" err="1" smtClean="0"/>
              <a:t>американському</a:t>
            </a:r>
            <a:r>
              <a:rPr lang="ru-RU" dirty="0" smtClean="0"/>
              <a:t> </a:t>
            </a:r>
            <a:r>
              <a:rPr lang="ru-RU" dirty="0" err="1" smtClean="0"/>
              <a:t>стилі.Ресторан</a:t>
            </a:r>
            <a:r>
              <a:rPr lang="ru-RU" dirty="0" smtClean="0"/>
              <a:t> </a:t>
            </a:r>
            <a:r>
              <a:rPr lang="ru-RU" dirty="0" err="1" smtClean="0"/>
              <a:t>азіатської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en-US" dirty="0" err="1" smtClean="0"/>
              <a:t>Izumi.Jamie's</a:t>
            </a:r>
            <a:r>
              <a:rPr lang="en-US" dirty="0" smtClean="0"/>
              <a:t> Italian </a:t>
            </a:r>
            <a:r>
              <a:rPr lang="ru-RU" dirty="0" err="1" smtClean="0"/>
              <a:t>з</a:t>
            </a:r>
            <a:r>
              <a:rPr lang="ru-RU" dirty="0" smtClean="0"/>
              <a:t> меню </a:t>
            </a:r>
            <a:r>
              <a:rPr lang="ru-RU" dirty="0" err="1" smtClean="0"/>
              <a:t>від</a:t>
            </a:r>
            <a:r>
              <a:rPr lang="ru-RU" dirty="0" smtClean="0"/>
              <a:t> легендарного </a:t>
            </a:r>
            <a:r>
              <a:rPr lang="ru-RU" dirty="0" err="1" smtClean="0"/>
              <a:t>шеф-кухаря</a:t>
            </a:r>
            <a:r>
              <a:rPr lang="ru-RU" dirty="0" smtClean="0"/>
              <a:t> </a:t>
            </a:r>
            <a:r>
              <a:rPr lang="ru-RU" dirty="0" err="1" smtClean="0"/>
              <a:t>Джеймі</a:t>
            </a:r>
            <a:r>
              <a:rPr lang="ru-RU" dirty="0" smtClean="0"/>
              <a:t> </a:t>
            </a:r>
            <a:r>
              <a:rPr lang="ru-RU" dirty="0" err="1" smtClean="0"/>
              <a:t>Олівера.Ресторан</a:t>
            </a:r>
            <a:r>
              <a:rPr lang="ru-RU" dirty="0" smtClean="0"/>
              <a:t> </a:t>
            </a:r>
            <a:r>
              <a:rPr lang="ru-RU" dirty="0" err="1" smtClean="0"/>
              <a:t>авторської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en-US" dirty="0" smtClean="0"/>
              <a:t>Wonderland.150 Central Park </a:t>
            </a:r>
            <a:r>
              <a:rPr lang="ru-RU" dirty="0" err="1" smtClean="0"/>
              <a:t>з</a:t>
            </a:r>
            <a:r>
              <a:rPr lang="ru-RU" dirty="0" smtClean="0"/>
              <a:t> меню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шеф-кухаря</a:t>
            </a:r>
            <a:r>
              <a:rPr lang="ru-RU" dirty="0" smtClean="0"/>
              <a:t> Майкла </a:t>
            </a:r>
            <a:r>
              <a:rPr lang="ru-RU" dirty="0" err="1" smtClean="0"/>
              <a:t>Шварца.Піцерія</a:t>
            </a:r>
            <a:r>
              <a:rPr lang="ru-RU" dirty="0" smtClean="0"/>
              <a:t> </a:t>
            </a:r>
            <a:r>
              <a:rPr lang="en-US" dirty="0" smtClean="0"/>
              <a:t>Sorrento's.</a:t>
            </a:r>
            <a:r>
              <a:rPr lang="ru-RU" dirty="0" smtClean="0"/>
              <a:t>Ресторан </a:t>
            </a:r>
            <a:r>
              <a:rPr lang="en-US" dirty="0" smtClean="0"/>
              <a:t>Coastal Kitchen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дивовижним</a:t>
            </a:r>
            <a:r>
              <a:rPr lang="ru-RU" dirty="0" smtClean="0"/>
              <a:t> </a:t>
            </a:r>
            <a:r>
              <a:rPr lang="ru-RU" dirty="0" err="1" smtClean="0"/>
              <a:t>поєднанням</a:t>
            </a:r>
            <a:r>
              <a:rPr lang="ru-RU" dirty="0" smtClean="0"/>
              <a:t> кухонь </a:t>
            </a:r>
            <a:r>
              <a:rPr lang="ru-RU" dirty="0" err="1" smtClean="0"/>
              <a:t>Тихоокеанського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Середземномор'я.Фірмові</a:t>
            </a:r>
            <a:r>
              <a:rPr lang="ru-RU" dirty="0" smtClean="0"/>
              <a:t> </a:t>
            </a:r>
            <a:r>
              <a:rPr lang="ru-RU" dirty="0" err="1" smtClean="0"/>
              <a:t>гамбургери</a:t>
            </a:r>
            <a:r>
              <a:rPr lang="ru-RU" dirty="0" smtClean="0"/>
              <a:t> в </a:t>
            </a:r>
            <a:r>
              <a:rPr lang="en-US" dirty="0" smtClean="0"/>
              <a:t>Johnny Rockets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36713"/>
            <a:ext cx="10515600" cy="5640250"/>
          </a:xfrm>
        </p:spPr>
        <p:txBody>
          <a:bodyPr>
            <a:normAutofit/>
          </a:bodyPr>
          <a:lstStyle/>
          <a:p>
            <a:r>
              <a:rPr lang="ru-RU" dirty="0" err="1" smtClean="0"/>
              <a:t>Цікаві</a:t>
            </a:r>
            <a:r>
              <a:rPr lang="ru-RU" dirty="0" smtClean="0"/>
              <a:t> </a:t>
            </a:r>
            <a:r>
              <a:rPr lang="ru-RU" dirty="0" err="1" smtClean="0"/>
              <a:t>факти:В</a:t>
            </a:r>
            <a:r>
              <a:rPr lang="ru-RU" dirty="0" smtClean="0"/>
              <a:t> «</a:t>
            </a:r>
            <a:r>
              <a:rPr lang="ru-RU" dirty="0" err="1" smtClean="0"/>
              <a:t>Симфонії</a:t>
            </a:r>
            <a:r>
              <a:rPr lang="ru-RU" dirty="0" smtClean="0"/>
              <a:t> </a:t>
            </a:r>
            <a:r>
              <a:rPr lang="ru-RU" dirty="0" err="1" smtClean="0"/>
              <a:t>морів</a:t>
            </a:r>
            <a:r>
              <a:rPr lang="ru-RU" dirty="0" smtClean="0"/>
              <a:t>»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в </a:t>
            </a:r>
            <a:r>
              <a:rPr lang="ru-RU" dirty="0" err="1" smtClean="0"/>
              <a:t>Луврі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Парижі!При</a:t>
            </a:r>
            <a:r>
              <a:rPr lang="ru-RU" dirty="0" smtClean="0"/>
              <a:t> </a:t>
            </a:r>
            <a:r>
              <a:rPr lang="ru-RU" dirty="0" err="1" smtClean="0"/>
              <a:t>середньому</a:t>
            </a:r>
            <a:r>
              <a:rPr lang="ru-RU" dirty="0" smtClean="0"/>
              <a:t> </a:t>
            </a:r>
            <a:r>
              <a:rPr lang="ru-RU" dirty="0" err="1" smtClean="0"/>
              <a:t>плаванні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7 ночей на борту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60 000 </a:t>
            </a:r>
            <a:r>
              <a:rPr lang="ru-RU" dirty="0" err="1" smtClean="0"/>
              <a:t>свіжих</a:t>
            </a:r>
            <a:r>
              <a:rPr lang="ru-RU" dirty="0" smtClean="0"/>
              <a:t> </a:t>
            </a:r>
            <a:r>
              <a:rPr lang="ru-RU" dirty="0" err="1" smtClean="0"/>
              <a:t>яєць!У</a:t>
            </a:r>
            <a:r>
              <a:rPr lang="ru-RU" dirty="0" smtClean="0"/>
              <a:t> </a:t>
            </a:r>
            <a:r>
              <a:rPr lang="ru-RU" dirty="0" err="1" smtClean="0"/>
              <a:t>тижневому</a:t>
            </a:r>
            <a:r>
              <a:rPr lang="ru-RU" dirty="0" smtClean="0"/>
              <a:t> </a:t>
            </a:r>
            <a:r>
              <a:rPr lang="ru-RU" dirty="0" err="1" smtClean="0"/>
              <a:t>круїзі</a:t>
            </a:r>
            <a:r>
              <a:rPr lang="ru-RU" dirty="0" smtClean="0"/>
              <a:t> для </a:t>
            </a:r>
            <a:r>
              <a:rPr lang="ru-RU" dirty="0" err="1" smtClean="0"/>
              <a:t>приготування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кави</a:t>
            </a:r>
            <a:r>
              <a:rPr lang="ru-RU" dirty="0" smtClean="0"/>
              <a:t>, </a:t>
            </a:r>
            <a:r>
              <a:rPr lang="ru-RU" dirty="0" err="1" smtClean="0"/>
              <a:t>приготованого</a:t>
            </a:r>
            <a:r>
              <a:rPr lang="ru-RU" dirty="0" smtClean="0"/>
              <a:t> на </a:t>
            </a:r>
            <a:r>
              <a:rPr lang="ru-RU" dirty="0" err="1" smtClean="0"/>
              <a:t>кораблі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шість</a:t>
            </a:r>
            <a:r>
              <a:rPr lang="ru-RU" dirty="0" smtClean="0"/>
              <a:t>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кавових</a:t>
            </a:r>
            <a:r>
              <a:rPr lang="ru-RU" dirty="0" smtClean="0"/>
              <a:t> </a:t>
            </a:r>
            <a:r>
              <a:rPr lang="ru-RU" dirty="0" err="1" smtClean="0"/>
              <a:t>зерен!За</a:t>
            </a:r>
            <a:r>
              <a:rPr lang="ru-RU" dirty="0" smtClean="0"/>
              <a:t> 24 </a:t>
            </a:r>
            <a:r>
              <a:rPr lang="ru-RU" dirty="0" err="1" smtClean="0"/>
              <a:t>години</a:t>
            </a:r>
            <a:r>
              <a:rPr lang="ru-RU" dirty="0" smtClean="0"/>
              <a:t> на </a:t>
            </a:r>
            <a:r>
              <a:rPr lang="ru-RU" dirty="0" err="1" smtClean="0"/>
              <a:t>кораблі</a:t>
            </a:r>
            <a:r>
              <a:rPr lang="ru-RU" dirty="0" smtClean="0"/>
              <a:t> </a:t>
            </a:r>
            <a:r>
              <a:rPr lang="ru-RU" dirty="0" err="1" smtClean="0"/>
              <a:t>споживається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500 000 </a:t>
            </a:r>
            <a:r>
              <a:rPr lang="ru-RU" dirty="0" err="1" smtClean="0"/>
              <a:t>галонів</a:t>
            </a:r>
            <a:r>
              <a:rPr lang="ru-RU" dirty="0" smtClean="0"/>
              <a:t> </a:t>
            </a:r>
            <a:r>
              <a:rPr lang="ru-RU" dirty="0" err="1" smtClean="0"/>
              <a:t>прісної</a:t>
            </a:r>
            <a:r>
              <a:rPr lang="ru-RU" dirty="0" smtClean="0"/>
              <a:t> </a:t>
            </a:r>
            <a:r>
              <a:rPr lang="ru-RU" dirty="0" err="1" smtClean="0"/>
              <a:t>води.У</a:t>
            </a:r>
            <a:r>
              <a:rPr lang="ru-RU" dirty="0" smtClean="0"/>
              <a:t>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одним </a:t>
            </a:r>
            <a:r>
              <a:rPr lang="ru-RU" dirty="0" err="1" smtClean="0"/>
              <a:t>виверженням</a:t>
            </a:r>
            <a:r>
              <a:rPr lang="ru-RU" dirty="0" smtClean="0"/>
              <a:t> гейзера </a:t>
            </a:r>
            <a:r>
              <a:rPr lang="en-US" dirty="0" smtClean="0"/>
              <a:t>Old Faithful, 24 </a:t>
            </a:r>
            <a:r>
              <a:rPr lang="ru-RU" dirty="0" err="1" smtClean="0"/>
              <a:t>басейну</a:t>
            </a:r>
            <a:r>
              <a:rPr lang="ru-RU" dirty="0" smtClean="0"/>
              <a:t> </a:t>
            </a:r>
            <a:r>
              <a:rPr lang="en-US" dirty="0" smtClean="0"/>
              <a:t>Symphony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водні</a:t>
            </a:r>
            <a:r>
              <a:rPr lang="ru-RU" dirty="0" smtClean="0"/>
              <a:t> </a:t>
            </a:r>
            <a:r>
              <a:rPr lang="ru-RU" dirty="0" err="1" smtClean="0"/>
              <a:t>атракціони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в 100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води.Технічні</a:t>
            </a:r>
            <a:r>
              <a:rPr lang="ru-RU" dirty="0" smtClean="0"/>
              <a:t> </a:t>
            </a:r>
            <a:r>
              <a:rPr lang="ru-RU" dirty="0" err="1" smtClean="0"/>
              <a:t>характеристики:Початок</a:t>
            </a:r>
            <a:r>
              <a:rPr lang="ru-RU" dirty="0" smtClean="0"/>
              <a:t> </a:t>
            </a:r>
            <a:r>
              <a:rPr lang="ru-RU" dirty="0" err="1" smtClean="0"/>
              <a:t>експлуатації</a:t>
            </a:r>
            <a:r>
              <a:rPr lang="ru-RU" dirty="0" smtClean="0"/>
              <a:t> - 2018 </a:t>
            </a:r>
            <a:r>
              <a:rPr lang="ru-RU" dirty="0" err="1" smtClean="0"/>
              <a:t>рВодотоннажність</a:t>
            </a:r>
            <a:r>
              <a:rPr lang="ru-RU" dirty="0" smtClean="0"/>
              <a:t> - 228 021 </a:t>
            </a:r>
            <a:r>
              <a:rPr lang="ru-RU" dirty="0" err="1" smtClean="0"/>
              <a:t>т.Довжина</a:t>
            </a:r>
            <a:r>
              <a:rPr lang="ru-RU" dirty="0" smtClean="0"/>
              <a:t> - 362 м.Ширина - 66 </a:t>
            </a:r>
            <a:r>
              <a:rPr lang="ru-RU" dirty="0" err="1" smtClean="0"/>
              <a:t>м.Кількість</a:t>
            </a:r>
            <a:r>
              <a:rPr lang="ru-RU" dirty="0" smtClean="0"/>
              <a:t> палуб - 18.Кількість </a:t>
            </a:r>
            <a:r>
              <a:rPr lang="ru-RU" dirty="0" err="1" smtClean="0"/>
              <a:t>пасажирів</a:t>
            </a:r>
            <a:r>
              <a:rPr lang="ru-RU" dirty="0" smtClean="0"/>
              <a:t> - 6680.Кількість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екіпажу</a:t>
            </a:r>
            <a:r>
              <a:rPr lang="ru-RU" dirty="0" smtClean="0"/>
              <a:t> - </a:t>
            </a:r>
            <a:r>
              <a:rPr lang="ru-RU" dirty="0" smtClean="0"/>
              <a:t>2200.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1253</Words>
  <Application>Microsoft Office PowerPoint</Application>
  <PresentationFormat>Произвольный</PresentationFormat>
  <Paragraphs>83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Офисная тема</vt:lpstr>
      <vt:lpstr> судномодельний гурток НВК  презентує заняття основного рівня  «Круїзне судно»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Mobile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30</cp:revision>
  <dcterms:created xsi:type="dcterms:W3CDTF">2020-04-22T13:01:29Z</dcterms:created>
  <dcterms:modified xsi:type="dcterms:W3CDTF">2020-06-10T15:38:39Z</dcterms:modified>
</cp:coreProperties>
</file>