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84" r:id="rId3"/>
    <p:sldId id="285" r:id="rId4"/>
    <p:sldId id="286" r:id="rId5"/>
    <p:sldId id="287" r:id="rId6"/>
    <p:sldId id="288" r:id="rId7"/>
    <p:sldId id="289" r:id="rId8"/>
    <p:sldId id="290" r:id="rId9"/>
    <p:sldId id="291" r:id="rId10"/>
    <p:sldId id="292" r:id="rId11"/>
    <p:sldId id="283" r:id="rId12"/>
    <p:sldId id="270"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p:scale>
          <a:sx n="92" d="100"/>
          <a:sy n="92" d="100"/>
        </p:scale>
        <p:origin x="-125"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a:p>
            <a:endParaRPr lang="en-US"/>
          </a:p>
        </p:txBody>
      </p:sp>
      <p:sp>
        <p:nvSpPr>
          <p:cNvPr id="3" name="Заполнитель даты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BA506E-1FE7-4AAE-BB65-6E2B558BBDB0}" type="datetimeFigureOut">
              <a:rPr lang="en-US" smtClean="0"/>
              <a:pPr/>
              <a:t>12/29/2022</a:t>
            </a:fld>
            <a:endParaRPr lang="en-US"/>
          </a:p>
        </p:txBody>
      </p:sp>
      <p:sp>
        <p:nvSpPr>
          <p:cNvPr id="4" name="Заполнитель изображения слайда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a:p>
            <a:endParaRPr lang="en-US"/>
          </a:p>
        </p:txBody>
      </p:sp>
      <p:sp>
        <p:nvSpPr>
          <p:cNvPr id="5" name="Заполнитель заметок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6" name="Заполнитель нижнего колонтитула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ltLang="en-US"/>
          </a:p>
        </p:txBody>
      </p:sp>
      <p:sp>
        <p:nvSpPr>
          <p:cNvPr id="7" name="Заполнитель номера слайда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6D4FDC-8622-4334-B648-774875960902}" type="slidenum">
              <a:rPr lang="en-US" smtClean="0"/>
              <a:pPr/>
              <a:t>‹#›</a:t>
            </a:fld>
            <a:endParaRPr lang="en-US"/>
          </a:p>
        </p:txBody>
      </p:sp>
    </p:spTree>
    <p:extLst>
      <p:ext uri="{BB962C8B-B14F-4D97-AF65-F5344CB8AC3E}">
        <p14:creationId xmlns:p14="http://schemas.microsoft.com/office/powerpoint/2010/main" val="270069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Заполнитель текста 2"/>
          <p:cNvSpPr>
            <a:spLocks noGrp="1" noEditPoints="1"/>
          </p:cNvSpPr>
          <p:nvPr>
            <p:ph type="body" idx="3"/>
          </p:nvPr>
        </p:nvSpPr>
        <p:spPr>
          <a:prstGeom prst="rect">
            <a:avLst/>
          </a:prstGeom>
        </p:spPr>
        <p:txBody>
          <a:bodyPr/>
          <a:lstStyle/>
          <a:p>
            <a:endParaRPr lang="en-US"/>
          </a:p>
        </p:txBody>
      </p:sp>
      <p:sp>
        <p:nvSpPr>
          <p:cNvPr id="4" name="Заполнитель номера слайда 3"/>
          <p:cNvSpPr>
            <a:spLocks noGrp="1" noEditPoints="1"/>
          </p:cNvSpPr>
          <p:nvPr>
            <p:ph type="sldNum" sz="quarter" idx="5"/>
          </p:nvPr>
        </p:nvSpPr>
        <p:spPr>
          <a:prstGeom prst="rect">
            <a:avLst/>
          </a:prstGeom>
        </p:spPr>
        <p:txBody>
          <a:bodyPr/>
          <a:lstStyle/>
          <a:p>
            <a:fld id="{A3747DEA-7FA9-475C-B807-E86FE22AF2F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Заполнитель текста 2"/>
          <p:cNvSpPr>
            <a:spLocks noGrp="1" noEditPoints="1"/>
          </p:cNvSpPr>
          <p:nvPr>
            <p:ph type="body" idx="3"/>
          </p:nvPr>
        </p:nvSpPr>
        <p:spPr>
          <a:prstGeom prst="rect">
            <a:avLst/>
          </a:prstGeom>
        </p:spPr>
        <p:txBody>
          <a:bodyPr/>
          <a:lstStyle/>
          <a:p>
            <a:endParaRPr lang="en-US"/>
          </a:p>
        </p:txBody>
      </p:sp>
      <p:sp>
        <p:nvSpPr>
          <p:cNvPr id="4" name="Заполнитель номера слайда 3"/>
          <p:cNvSpPr>
            <a:spLocks noGrp="1" noEditPoints="1"/>
          </p:cNvSpPr>
          <p:nvPr>
            <p:ph type="sldNum" sz="quarter" idx="5"/>
          </p:nvPr>
        </p:nvSpPr>
        <p:spPr>
          <a:prstGeom prst="rect">
            <a:avLst/>
          </a:prstGeom>
        </p:spPr>
        <p:txBody>
          <a:bodyPr/>
          <a:lstStyle/>
          <a:p>
            <a:fld id="{B7645DE9-8F0D-4CB2-9ADE-F3277D6FC19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noEditPoints="1"/>
          </p:cNvSpPr>
          <p:nvPr>
            <p:ph type="ctrTitle"/>
          </p:nvPr>
        </p:nvSpPr>
        <p:spPr>
          <a:xfrm>
            <a:off x="1524000" y="1122363"/>
            <a:ext cx="9144000" cy="2387600"/>
          </a:xfrm>
        </p:spPr>
        <p:txBody>
          <a:bodyPr anchor="b"/>
          <a:lstStyle>
            <a:lvl1pPr algn="ctr">
              <a:defRPr sz="6000"/>
            </a:lvl1pPr>
          </a:lstStyle>
          <a:p>
            <a:r>
              <a:rPr lang="ru-RU" altLang="en-US"/>
              <a:t>Щелкните для изменения стиля основного заголовка</a:t>
            </a:r>
          </a:p>
        </p:txBody>
      </p:sp>
      <p:sp>
        <p:nvSpPr>
          <p:cNvPr id="3" name="Подзаголовок 2"/>
          <p:cNvSpPr>
            <a:spLocks noGrp="1" noEditPoints="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ru-RU" altLang="en-US"/>
              <a:t>Щелкните для изменения стиля основного подзаголовка</a:t>
            </a:r>
          </a:p>
        </p:txBody>
      </p:sp>
      <p:sp>
        <p:nvSpPr>
          <p:cNvPr id="4" name="Заполнитель даты 3"/>
          <p:cNvSpPr>
            <a:spLocks noGrp="1" noEditPoints="1"/>
          </p:cNvSpPr>
          <p:nvPr>
            <p:ph type="dt" sz="half" idx="10"/>
          </p:nvPr>
        </p:nvSpPr>
        <p:spPr/>
        <p:txBody>
          <a:bodyPr/>
          <a:lstStyle/>
          <a:p>
            <a:fld id="{B0AB0ADC-1C9C-4E59-85D7-6ED1919796FC}" type="datetimeFigureOut">
              <a:rPr lang="en-US" smtClean="0"/>
              <a:pPr/>
              <a:t>12/29/2022</a:t>
            </a:fld>
            <a:endParaRPr lang="en-US"/>
          </a:p>
        </p:txBody>
      </p:sp>
      <p:sp>
        <p:nvSpPr>
          <p:cNvPr id="5" name="Заполнитель нижнего колонтитула 4"/>
          <p:cNvSpPr>
            <a:spLocks noGrp="1" noEditPoints="1"/>
          </p:cNvSpPr>
          <p:nvPr>
            <p:ph type="ftr" sz="quarter" idx="11"/>
          </p:nvPr>
        </p:nvSpPr>
        <p:spPr/>
        <p:txBody>
          <a:bodyPr/>
          <a:lstStyle/>
          <a:p>
            <a:endParaRPr lang="ru-RU" altLang="en-US"/>
          </a:p>
        </p:txBody>
      </p:sp>
      <p:sp>
        <p:nvSpPr>
          <p:cNvPr id="6" name="Заполнитель номера слайда 5"/>
          <p:cNvSpPr>
            <a:spLocks noGrp="1" noEditPoints="1"/>
          </p:cNvSpPr>
          <p:nvPr>
            <p:ph type="sldNum" sz="quarter" idx="12"/>
          </p:nvPr>
        </p:nvSpPr>
        <p:spPr/>
        <p:txBody>
          <a:bodyPr/>
          <a:lstStyle/>
          <a:p>
            <a:fld id="{73318114-54DF-49C5-BF53-87C7BC0AFA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Название и текст по вертикали">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p:txBody>
          <a:bodyPr/>
          <a:lstStyle/>
          <a:p>
            <a:r>
              <a:rPr lang="ru-RU" altLang="en-US"/>
              <a:t>Щелкните для изменения стиля основного заголовка</a:t>
            </a:r>
          </a:p>
        </p:txBody>
      </p:sp>
      <p:sp>
        <p:nvSpPr>
          <p:cNvPr id="3" name="Заполнитель текста по вертикали 2"/>
          <p:cNvSpPr>
            <a:spLocks noGrp="1" noEditPoints="1"/>
          </p:cNvSpPr>
          <p:nvPr>
            <p:ph type="body" orient="vert" idx="1"/>
          </p:nvPr>
        </p:nvSpPr>
        <p:spPr/>
        <p:txBody>
          <a:bodyPr vert="eaVert"/>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даты 3"/>
          <p:cNvSpPr>
            <a:spLocks noGrp="1" noEditPoints="1"/>
          </p:cNvSpPr>
          <p:nvPr>
            <p:ph type="dt" sz="half" idx="10"/>
          </p:nvPr>
        </p:nvSpPr>
        <p:spPr/>
        <p:txBody>
          <a:bodyPr/>
          <a:lstStyle/>
          <a:p>
            <a:fld id="{11614C18-1A31-4D64-A5F0-F37588A5D425}" type="datetimeFigureOut">
              <a:rPr lang="en-US" smtClean="0"/>
              <a:pPr/>
              <a:t>12/29/2022</a:t>
            </a:fld>
            <a:endParaRPr lang="en-US"/>
          </a:p>
        </p:txBody>
      </p:sp>
      <p:sp>
        <p:nvSpPr>
          <p:cNvPr id="5" name="Заполнитель нижнего колонтитула 4"/>
          <p:cNvSpPr>
            <a:spLocks noGrp="1" noEditPoints="1"/>
          </p:cNvSpPr>
          <p:nvPr>
            <p:ph type="ftr" sz="quarter" idx="11"/>
          </p:nvPr>
        </p:nvSpPr>
        <p:spPr/>
        <p:txBody>
          <a:bodyPr/>
          <a:lstStyle/>
          <a:p>
            <a:endParaRPr lang="ru-RU" altLang="en-US"/>
          </a:p>
        </p:txBody>
      </p:sp>
      <p:sp>
        <p:nvSpPr>
          <p:cNvPr id="6" name="Заполнитель номера слайда 5"/>
          <p:cNvSpPr>
            <a:spLocks noGrp="1" noEditPoints="1"/>
          </p:cNvSpPr>
          <p:nvPr>
            <p:ph type="sldNum" sz="quarter" idx="12"/>
          </p:nvPr>
        </p:nvSpPr>
        <p:spPr/>
        <p:txBody>
          <a:bodyPr/>
          <a:lstStyle/>
          <a:p>
            <a:fld id="{058E936B-431F-42A0-B6C5-EC2CFFA095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Название по вертикали и текст">
    <p:spTree>
      <p:nvGrpSpPr>
        <p:cNvPr id="1" name=""/>
        <p:cNvGrpSpPr/>
        <p:nvPr/>
      </p:nvGrpSpPr>
      <p:grpSpPr>
        <a:xfrm>
          <a:off x="0" y="0"/>
          <a:ext cx="0" cy="0"/>
          <a:chOff x="0" y="0"/>
          <a:chExt cx="0" cy="0"/>
        </a:xfrm>
      </p:grpSpPr>
      <p:sp>
        <p:nvSpPr>
          <p:cNvPr id="2" name="Название 1"/>
          <p:cNvSpPr>
            <a:spLocks noGrp="1" noEditPoints="1"/>
          </p:cNvSpPr>
          <p:nvPr>
            <p:ph type="title" orient="vert"/>
          </p:nvPr>
        </p:nvSpPr>
        <p:spPr>
          <a:xfrm>
            <a:off x="8724900" y="365125"/>
            <a:ext cx="2628900" cy="5811838"/>
          </a:xfrm>
        </p:spPr>
        <p:txBody>
          <a:bodyPr vert="eaVert"/>
          <a:lstStyle/>
          <a:p>
            <a:r>
              <a:rPr lang="ru-RU" altLang="en-US"/>
              <a:t>Щелкните для изменения стиля основного заголовка</a:t>
            </a:r>
          </a:p>
        </p:txBody>
      </p:sp>
      <p:sp>
        <p:nvSpPr>
          <p:cNvPr id="3" name="Заполнитель текста по вертикали 2"/>
          <p:cNvSpPr>
            <a:spLocks noGrp="1" noEditPoints="1"/>
          </p:cNvSpPr>
          <p:nvPr>
            <p:ph type="body" orient="vert" idx="1"/>
          </p:nvPr>
        </p:nvSpPr>
        <p:spPr>
          <a:xfrm>
            <a:off x="838200" y="365125"/>
            <a:ext cx="7734300" cy="5811838"/>
          </a:xfrm>
        </p:spPr>
        <p:txBody>
          <a:bodyPr vert="eaVert"/>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даты 3"/>
          <p:cNvSpPr>
            <a:spLocks noGrp="1" noEditPoints="1"/>
          </p:cNvSpPr>
          <p:nvPr>
            <p:ph type="dt" sz="half" idx="10"/>
          </p:nvPr>
        </p:nvSpPr>
        <p:spPr/>
        <p:txBody>
          <a:bodyPr/>
          <a:lstStyle/>
          <a:p>
            <a:fld id="{F8035FE8-4175-41DC-8A54-9583C4995D85}" type="datetimeFigureOut">
              <a:rPr lang="en-US" smtClean="0"/>
              <a:pPr/>
              <a:t>12/29/2022</a:t>
            </a:fld>
            <a:endParaRPr lang="en-US"/>
          </a:p>
        </p:txBody>
      </p:sp>
      <p:sp>
        <p:nvSpPr>
          <p:cNvPr id="5" name="Заполнитель нижнего колонтитула 4"/>
          <p:cNvSpPr>
            <a:spLocks noGrp="1" noEditPoints="1"/>
          </p:cNvSpPr>
          <p:nvPr>
            <p:ph type="ftr" sz="quarter" idx="11"/>
          </p:nvPr>
        </p:nvSpPr>
        <p:spPr/>
        <p:txBody>
          <a:bodyPr/>
          <a:lstStyle/>
          <a:p>
            <a:endParaRPr lang="ru-RU" altLang="en-US"/>
          </a:p>
        </p:txBody>
      </p:sp>
      <p:sp>
        <p:nvSpPr>
          <p:cNvPr id="6" name="Заполнитель номера слайда 5"/>
          <p:cNvSpPr>
            <a:spLocks noGrp="1" noEditPoints="1"/>
          </p:cNvSpPr>
          <p:nvPr>
            <p:ph type="sldNum" sz="quarter" idx="12"/>
          </p:nvPr>
        </p:nvSpPr>
        <p:spPr/>
        <p:txBody>
          <a:bodyPr/>
          <a:lstStyle/>
          <a:p>
            <a:fld id="{1CFDB99A-76D3-4C3C-BA32-7C324AB422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ние и контент">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p:txBody>
          <a:bodyPr/>
          <a:lstStyle/>
          <a:p>
            <a:r>
              <a:rPr lang="ru-RU" altLang="en-US"/>
              <a:t>Щелкните для изменения стиля основного заголовка</a:t>
            </a:r>
          </a:p>
        </p:txBody>
      </p:sp>
      <p:sp>
        <p:nvSpPr>
          <p:cNvPr id="3" name="Заполнитель контента 2"/>
          <p:cNvSpPr>
            <a:spLocks noGrp="1" noEditPoints="1"/>
          </p:cNvSpPr>
          <p:nvPr>
            <p:ph idx="1"/>
          </p:nvPr>
        </p:nvSpPr>
        <p:spPr/>
        <p:txBody>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даты 3"/>
          <p:cNvSpPr>
            <a:spLocks noGrp="1" noEditPoints="1"/>
          </p:cNvSpPr>
          <p:nvPr>
            <p:ph type="dt" sz="half" idx="10"/>
          </p:nvPr>
        </p:nvSpPr>
        <p:spPr/>
        <p:txBody>
          <a:bodyPr/>
          <a:lstStyle/>
          <a:p>
            <a:fld id="{56007547-11BA-49E2-83F6-D7B40320EB77}" type="datetimeFigureOut">
              <a:rPr lang="en-US" smtClean="0"/>
              <a:pPr/>
              <a:t>12/29/2022</a:t>
            </a:fld>
            <a:endParaRPr lang="en-US"/>
          </a:p>
        </p:txBody>
      </p:sp>
      <p:sp>
        <p:nvSpPr>
          <p:cNvPr id="5" name="Заполнитель нижнего колонтитула 4"/>
          <p:cNvSpPr>
            <a:spLocks noGrp="1" noEditPoints="1"/>
          </p:cNvSpPr>
          <p:nvPr>
            <p:ph type="ftr" sz="quarter" idx="11"/>
          </p:nvPr>
        </p:nvSpPr>
        <p:spPr/>
        <p:txBody>
          <a:bodyPr/>
          <a:lstStyle/>
          <a:p>
            <a:endParaRPr lang="ru-RU" altLang="en-US"/>
          </a:p>
        </p:txBody>
      </p:sp>
      <p:sp>
        <p:nvSpPr>
          <p:cNvPr id="6" name="Заполнитель номера слайда 5"/>
          <p:cNvSpPr>
            <a:spLocks noGrp="1" noEditPoints="1"/>
          </p:cNvSpPr>
          <p:nvPr>
            <p:ph type="sldNum" sz="quarter" idx="12"/>
          </p:nvPr>
        </p:nvSpPr>
        <p:spPr/>
        <p:txBody>
          <a:bodyPr/>
          <a:lstStyle/>
          <a:p>
            <a:fld id="{8CD90B5F-7BD4-488B-8D13-D2A53320B4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1850" y="1709738"/>
            <a:ext cx="10515600" cy="2852737"/>
          </a:xfrm>
        </p:spPr>
        <p:txBody>
          <a:bodyPr anchor="b"/>
          <a:lstStyle>
            <a:lvl1pPr>
              <a:defRPr sz="6000"/>
            </a:lvl1pPr>
          </a:lstStyle>
          <a:p>
            <a:r>
              <a:rPr lang="ru-RU" altLang="en-US"/>
              <a:t>Щелкните для изменения стиля основного заголовка</a:t>
            </a:r>
          </a:p>
        </p:txBody>
      </p:sp>
      <p:sp>
        <p:nvSpPr>
          <p:cNvPr id="3" name="Заполнитель текста 2"/>
          <p:cNvSpPr>
            <a:spLocks noGrp="1" noEditPoints="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ltLang="en-US"/>
              <a:t>Щелкните для изменения стиля основного текста</a:t>
            </a:r>
          </a:p>
        </p:txBody>
      </p:sp>
      <p:sp>
        <p:nvSpPr>
          <p:cNvPr id="4" name="Заполнитель даты 3"/>
          <p:cNvSpPr>
            <a:spLocks noGrp="1" noEditPoints="1"/>
          </p:cNvSpPr>
          <p:nvPr>
            <p:ph type="dt" sz="half" idx="10"/>
          </p:nvPr>
        </p:nvSpPr>
        <p:spPr/>
        <p:txBody>
          <a:bodyPr/>
          <a:lstStyle/>
          <a:p>
            <a:fld id="{290E50E4-A575-4D8C-9134-8600EB77CC73}" type="datetimeFigureOut">
              <a:rPr lang="en-US" smtClean="0"/>
              <a:pPr/>
              <a:t>12/29/2022</a:t>
            </a:fld>
            <a:endParaRPr lang="en-US"/>
          </a:p>
        </p:txBody>
      </p:sp>
      <p:sp>
        <p:nvSpPr>
          <p:cNvPr id="5" name="Заполнитель нижнего колонтитула 4"/>
          <p:cNvSpPr>
            <a:spLocks noGrp="1" noEditPoints="1"/>
          </p:cNvSpPr>
          <p:nvPr>
            <p:ph type="ftr" sz="quarter" idx="11"/>
          </p:nvPr>
        </p:nvSpPr>
        <p:spPr/>
        <p:txBody>
          <a:bodyPr/>
          <a:lstStyle/>
          <a:p>
            <a:endParaRPr lang="ru-RU" altLang="en-US"/>
          </a:p>
        </p:txBody>
      </p:sp>
      <p:sp>
        <p:nvSpPr>
          <p:cNvPr id="6" name="Заполнитель номера слайда 5"/>
          <p:cNvSpPr>
            <a:spLocks noGrp="1" noEditPoints="1"/>
          </p:cNvSpPr>
          <p:nvPr>
            <p:ph type="sldNum" sz="quarter" idx="12"/>
          </p:nvPr>
        </p:nvSpPr>
        <p:spPr/>
        <p:txBody>
          <a:bodyPr/>
          <a:lstStyle/>
          <a:p>
            <a:fld id="{7812F6A0-A181-4C73-88E9-21740C316B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контента">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p:txBody>
          <a:bodyPr/>
          <a:lstStyle/>
          <a:p>
            <a:r>
              <a:rPr lang="ru-RU" altLang="en-US"/>
              <a:t>Щелкните для изменения стиля основного заголовка</a:t>
            </a:r>
          </a:p>
        </p:txBody>
      </p:sp>
      <p:sp>
        <p:nvSpPr>
          <p:cNvPr id="3" name="Заполнитель контента 2"/>
          <p:cNvSpPr>
            <a:spLocks noGrp="1" noEditPoints="1"/>
          </p:cNvSpPr>
          <p:nvPr>
            <p:ph sz="half" idx="1"/>
          </p:nvPr>
        </p:nvSpPr>
        <p:spPr>
          <a:xfrm>
            <a:off x="838200" y="1825625"/>
            <a:ext cx="5181600" cy="4351338"/>
          </a:xfrm>
        </p:spPr>
        <p:txBody>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контента 3"/>
          <p:cNvSpPr>
            <a:spLocks noGrp="1" noEditPoints="1"/>
          </p:cNvSpPr>
          <p:nvPr>
            <p:ph sz="half" idx="2"/>
          </p:nvPr>
        </p:nvSpPr>
        <p:spPr>
          <a:xfrm>
            <a:off x="6172200" y="1825625"/>
            <a:ext cx="5181600" cy="4351338"/>
          </a:xfrm>
        </p:spPr>
        <p:txBody>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5" name="Заполнитель даты 4"/>
          <p:cNvSpPr>
            <a:spLocks noGrp="1" noEditPoints="1"/>
          </p:cNvSpPr>
          <p:nvPr>
            <p:ph type="dt" sz="half" idx="10"/>
          </p:nvPr>
        </p:nvSpPr>
        <p:spPr/>
        <p:txBody>
          <a:bodyPr/>
          <a:lstStyle/>
          <a:p>
            <a:fld id="{6B7F64DD-80C4-46D5-8BF1-EA5AC6BAF693}" type="datetimeFigureOut">
              <a:rPr lang="en-US" smtClean="0"/>
              <a:pPr/>
              <a:t>12/29/2022</a:t>
            </a:fld>
            <a:endParaRPr lang="en-US"/>
          </a:p>
        </p:txBody>
      </p:sp>
      <p:sp>
        <p:nvSpPr>
          <p:cNvPr id="6" name="Заполнитель нижнего колонтитула 5"/>
          <p:cNvSpPr>
            <a:spLocks noGrp="1" noEditPoints="1"/>
          </p:cNvSpPr>
          <p:nvPr>
            <p:ph type="ftr" sz="quarter" idx="11"/>
          </p:nvPr>
        </p:nvSpPr>
        <p:spPr/>
        <p:txBody>
          <a:bodyPr/>
          <a:lstStyle/>
          <a:p>
            <a:endParaRPr lang="ru-RU" altLang="en-US"/>
          </a:p>
        </p:txBody>
      </p:sp>
      <p:sp>
        <p:nvSpPr>
          <p:cNvPr id="7" name="Заполнитель номера слайда 6"/>
          <p:cNvSpPr>
            <a:spLocks noGrp="1" noEditPoints="1"/>
          </p:cNvSpPr>
          <p:nvPr>
            <p:ph type="sldNum" sz="quarter" idx="12"/>
          </p:nvPr>
        </p:nvSpPr>
        <p:spPr/>
        <p:txBody>
          <a:bodyPr/>
          <a:lstStyle/>
          <a:p>
            <a:fld id="{C83B7A7A-A8A5-448C-8621-A62FA6B7AC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9788" y="365125"/>
            <a:ext cx="10515600" cy="1325563"/>
          </a:xfrm>
        </p:spPr>
        <p:txBody>
          <a:bodyPr/>
          <a:lstStyle/>
          <a:p>
            <a:r>
              <a:rPr lang="ru-RU" altLang="en-US"/>
              <a:t>Щелкните для изменения стиля основного заголовка</a:t>
            </a:r>
          </a:p>
        </p:txBody>
      </p:sp>
      <p:sp>
        <p:nvSpPr>
          <p:cNvPr id="3" name="Заполнитель текста 2"/>
          <p:cNvSpPr>
            <a:spLocks noGrp="1" noEditPoints="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ltLang="en-US"/>
              <a:t>Щелкните для изменения стиля основного текста</a:t>
            </a:r>
          </a:p>
        </p:txBody>
      </p:sp>
      <p:sp>
        <p:nvSpPr>
          <p:cNvPr id="4" name="Заполнитель контента 3"/>
          <p:cNvSpPr>
            <a:spLocks noGrp="1" noEditPoints="1"/>
          </p:cNvSpPr>
          <p:nvPr>
            <p:ph sz="half" idx="2"/>
          </p:nvPr>
        </p:nvSpPr>
        <p:spPr>
          <a:xfrm>
            <a:off x="839788" y="2505075"/>
            <a:ext cx="5157787" cy="3684588"/>
          </a:xfrm>
        </p:spPr>
        <p:txBody>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5" name="Заполнитель текста 4"/>
          <p:cNvSpPr>
            <a:spLocks noGrp="1" noEditPoints="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ltLang="en-US"/>
              <a:t>Щелкните для изменения стиля основного текста</a:t>
            </a:r>
          </a:p>
        </p:txBody>
      </p:sp>
      <p:sp>
        <p:nvSpPr>
          <p:cNvPr id="6" name="Заполнитель контента 5"/>
          <p:cNvSpPr>
            <a:spLocks noGrp="1" noEditPoints="1"/>
          </p:cNvSpPr>
          <p:nvPr>
            <p:ph sz="quarter" idx="4"/>
          </p:nvPr>
        </p:nvSpPr>
        <p:spPr>
          <a:xfrm>
            <a:off x="6172200" y="2505075"/>
            <a:ext cx="5183188" cy="3684588"/>
          </a:xfrm>
        </p:spPr>
        <p:txBody>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7" name="Заполнитель даты 6"/>
          <p:cNvSpPr>
            <a:spLocks noGrp="1" noEditPoints="1"/>
          </p:cNvSpPr>
          <p:nvPr>
            <p:ph type="dt" sz="half" idx="10"/>
          </p:nvPr>
        </p:nvSpPr>
        <p:spPr/>
        <p:txBody>
          <a:bodyPr/>
          <a:lstStyle/>
          <a:p>
            <a:fld id="{2DE8959F-8CA0-45D0-9BB6-A45A569247D0}" type="datetimeFigureOut">
              <a:rPr lang="en-US" smtClean="0"/>
              <a:pPr/>
              <a:t>12/29/2022</a:t>
            </a:fld>
            <a:endParaRPr lang="en-US"/>
          </a:p>
        </p:txBody>
      </p:sp>
      <p:sp>
        <p:nvSpPr>
          <p:cNvPr id="8" name="Заполнитель нижнего колонтитула 7"/>
          <p:cNvSpPr>
            <a:spLocks noGrp="1" noEditPoints="1"/>
          </p:cNvSpPr>
          <p:nvPr>
            <p:ph type="ftr" sz="quarter" idx="11"/>
          </p:nvPr>
        </p:nvSpPr>
        <p:spPr/>
        <p:txBody>
          <a:bodyPr/>
          <a:lstStyle/>
          <a:p>
            <a:endParaRPr lang="ru-RU" altLang="en-US"/>
          </a:p>
        </p:txBody>
      </p:sp>
      <p:sp>
        <p:nvSpPr>
          <p:cNvPr id="9" name="Заполнитель номера слайда 8"/>
          <p:cNvSpPr>
            <a:spLocks noGrp="1" noEditPoints="1"/>
          </p:cNvSpPr>
          <p:nvPr>
            <p:ph type="sldNum" sz="quarter" idx="12"/>
          </p:nvPr>
        </p:nvSpPr>
        <p:spPr/>
        <p:txBody>
          <a:bodyPr/>
          <a:lstStyle/>
          <a:p>
            <a:fld id="{39186CF6-DD91-4EF5-914E-DA7F0B8AB2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название">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p:txBody>
          <a:bodyPr/>
          <a:lstStyle/>
          <a:p>
            <a:r>
              <a:rPr lang="ru-RU" altLang="en-US"/>
              <a:t>Щелкните для изменения стиля основного заголовка</a:t>
            </a:r>
          </a:p>
        </p:txBody>
      </p:sp>
      <p:sp>
        <p:nvSpPr>
          <p:cNvPr id="3" name="Заполнитель даты 2"/>
          <p:cNvSpPr>
            <a:spLocks noGrp="1" noEditPoints="1"/>
          </p:cNvSpPr>
          <p:nvPr>
            <p:ph type="dt" sz="half" idx="10"/>
          </p:nvPr>
        </p:nvSpPr>
        <p:spPr/>
        <p:txBody>
          <a:bodyPr/>
          <a:lstStyle/>
          <a:p>
            <a:fld id="{E08D97E9-2A11-4BAB-B43C-D32CD218868A}" type="datetimeFigureOut">
              <a:rPr lang="en-US" smtClean="0"/>
              <a:pPr/>
              <a:t>12/29/2022</a:t>
            </a:fld>
            <a:endParaRPr lang="en-US"/>
          </a:p>
        </p:txBody>
      </p:sp>
      <p:sp>
        <p:nvSpPr>
          <p:cNvPr id="4" name="Заполнитель нижнего колонтитула 3"/>
          <p:cNvSpPr>
            <a:spLocks noGrp="1" noEditPoints="1"/>
          </p:cNvSpPr>
          <p:nvPr>
            <p:ph type="ftr" sz="quarter" idx="11"/>
          </p:nvPr>
        </p:nvSpPr>
        <p:spPr/>
        <p:txBody>
          <a:bodyPr/>
          <a:lstStyle/>
          <a:p>
            <a:endParaRPr lang="ru-RU" altLang="en-US"/>
          </a:p>
        </p:txBody>
      </p:sp>
      <p:sp>
        <p:nvSpPr>
          <p:cNvPr id="5" name="Заполнитель номера слайда 4"/>
          <p:cNvSpPr>
            <a:spLocks noGrp="1" noEditPoints="1"/>
          </p:cNvSpPr>
          <p:nvPr>
            <p:ph type="sldNum" sz="quarter" idx="12"/>
          </p:nvPr>
        </p:nvSpPr>
        <p:spPr/>
        <p:txBody>
          <a:bodyPr/>
          <a:lstStyle/>
          <a:p>
            <a:fld id="{DD200CE7-8E4A-4EDC-A55C-DC11FDE2F3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Заполнитель даты 1"/>
          <p:cNvSpPr>
            <a:spLocks noGrp="1" noEditPoints="1"/>
          </p:cNvSpPr>
          <p:nvPr>
            <p:ph type="dt" sz="half" idx="10"/>
          </p:nvPr>
        </p:nvSpPr>
        <p:spPr/>
        <p:txBody>
          <a:bodyPr/>
          <a:lstStyle/>
          <a:p>
            <a:fld id="{D4E8FC27-08C2-4BAA-9721-6000688F0C40}" type="datetimeFigureOut">
              <a:rPr lang="en-US" smtClean="0"/>
              <a:pPr/>
              <a:t>12/29/2022</a:t>
            </a:fld>
            <a:endParaRPr lang="en-US"/>
          </a:p>
        </p:txBody>
      </p:sp>
      <p:sp>
        <p:nvSpPr>
          <p:cNvPr id="3" name="Заполнитель нижнего колонтитула 2"/>
          <p:cNvSpPr>
            <a:spLocks noGrp="1" noEditPoints="1"/>
          </p:cNvSpPr>
          <p:nvPr>
            <p:ph type="ftr" sz="quarter" idx="11"/>
          </p:nvPr>
        </p:nvSpPr>
        <p:spPr/>
        <p:txBody>
          <a:bodyPr/>
          <a:lstStyle/>
          <a:p>
            <a:endParaRPr lang="ru-RU" altLang="en-US"/>
          </a:p>
        </p:txBody>
      </p:sp>
      <p:sp>
        <p:nvSpPr>
          <p:cNvPr id="4" name="Заполнитель номера слайда 3"/>
          <p:cNvSpPr>
            <a:spLocks noGrp="1" noEditPoints="1"/>
          </p:cNvSpPr>
          <p:nvPr>
            <p:ph type="sldNum" sz="quarter" idx="12"/>
          </p:nvPr>
        </p:nvSpPr>
        <p:spPr/>
        <p:txBody>
          <a:bodyPr/>
          <a:lstStyle/>
          <a:p>
            <a:fld id="{579FD3FC-F315-4125-937F-F22CB7E4AE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Контент с подписью">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9788" y="457200"/>
            <a:ext cx="3932237" cy="1600200"/>
          </a:xfrm>
        </p:spPr>
        <p:txBody>
          <a:bodyPr anchor="b"/>
          <a:lstStyle>
            <a:lvl1pPr>
              <a:defRPr sz="3200"/>
            </a:lvl1pPr>
          </a:lstStyle>
          <a:p>
            <a:r>
              <a:rPr lang="ru-RU" altLang="en-US"/>
              <a:t>Щелкните для изменения стиля основного заголовка</a:t>
            </a:r>
          </a:p>
        </p:txBody>
      </p:sp>
      <p:sp>
        <p:nvSpPr>
          <p:cNvPr id="3" name="Заполнитель контента 2"/>
          <p:cNvSpPr>
            <a:spLocks noGrp="1" noEditPoints="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текста 3"/>
          <p:cNvSpPr>
            <a:spLocks noGrp="1" noEditPoints="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ltLang="en-US"/>
              <a:t>Щелкните для изменения стиля основного текста</a:t>
            </a:r>
          </a:p>
        </p:txBody>
      </p:sp>
      <p:sp>
        <p:nvSpPr>
          <p:cNvPr id="5" name="Заполнитель даты 4"/>
          <p:cNvSpPr>
            <a:spLocks noGrp="1" noEditPoints="1"/>
          </p:cNvSpPr>
          <p:nvPr>
            <p:ph type="dt" sz="half" idx="10"/>
          </p:nvPr>
        </p:nvSpPr>
        <p:spPr/>
        <p:txBody>
          <a:bodyPr/>
          <a:lstStyle/>
          <a:p>
            <a:fld id="{ED81673B-027B-4B13-AA73-38B471D5AA4D}" type="datetimeFigureOut">
              <a:rPr lang="en-US" smtClean="0"/>
              <a:pPr/>
              <a:t>12/29/2022</a:t>
            </a:fld>
            <a:endParaRPr lang="en-US"/>
          </a:p>
        </p:txBody>
      </p:sp>
      <p:sp>
        <p:nvSpPr>
          <p:cNvPr id="6" name="Заполнитель нижнего колонтитула 5"/>
          <p:cNvSpPr>
            <a:spLocks noGrp="1" noEditPoints="1"/>
          </p:cNvSpPr>
          <p:nvPr>
            <p:ph type="ftr" sz="quarter" idx="11"/>
          </p:nvPr>
        </p:nvSpPr>
        <p:spPr/>
        <p:txBody>
          <a:bodyPr/>
          <a:lstStyle/>
          <a:p>
            <a:endParaRPr lang="ru-RU" altLang="en-US"/>
          </a:p>
        </p:txBody>
      </p:sp>
      <p:sp>
        <p:nvSpPr>
          <p:cNvPr id="7" name="Заполнитель номера слайда 6"/>
          <p:cNvSpPr>
            <a:spLocks noGrp="1" noEditPoints="1"/>
          </p:cNvSpPr>
          <p:nvPr>
            <p:ph type="sldNum" sz="quarter" idx="12"/>
          </p:nvPr>
        </p:nvSpPr>
        <p:spPr/>
        <p:txBody>
          <a:bodyPr/>
          <a:lstStyle/>
          <a:p>
            <a:fld id="{FF7AF132-2A50-42E4-86CD-194FD525D4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Изображение с подписью">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9788" y="457200"/>
            <a:ext cx="3932237" cy="1600200"/>
          </a:xfrm>
        </p:spPr>
        <p:txBody>
          <a:bodyPr anchor="b"/>
          <a:lstStyle>
            <a:lvl1pPr>
              <a:defRPr sz="3200"/>
            </a:lvl1pPr>
          </a:lstStyle>
          <a:p>
            <a:r>
              <a:rPr lang="ru-RU" altLang="en-US"/>
              <a:t>Щелкните для изменения стиля основного заголовка</a:t>
            </a:r>
          </a:p>
        </p:txBody>
      </p:sp>
      <p:sp>
        <p:nvSpPr>
          <p:cNvPr id="3" name="Заполнитель изображения 2"/>
          <p:cNvSpPr>
            <a:spLocks noGrp="1" noEditPoints="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altLang="en-US"/>
              <a:t>Щелкните значок, чтобы добавить рисунок</a:t>
            </a:r>
          </a:p>
        </p:txBody>
      </p:sp>
      <p:sp>
        <p:nvSpPr>
          <p:cNvPr id="4" name="Заполнитель текста 3"/>
          <p:cNvSpPr>
            <a:spLocks noGrp="1" noEditPoints="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ltLang="en-US"/>
              <a:t>Щелкните для изменения стиля основного текста</a:t>
            </a:r>
          </a:p>
        </p:txBody>
      </p:sp>
      <p:sp>
        <p:nvSpPr>
          <p:cNvPr id="5" name="Заполнитель даты 4"/>
          <p:cNvSpPr>
            <a:spLocks noGrp="1" noEditPoints="1"/>
          </p:cNvSpPr>
          <p:nvPr>
            <p:ph type="dt" sz="half" idx="10"/>
          </p:nvPr>
        </p:nvSpPr>
        <p:spPr/>
        <p:txBody>
          <a:bodyPr/>
          <a:lstStyle/>
          <a:p>
            <a:fld id="{C7B56276-8C3E-4890-A6F1-79A4E8F2C085}" type="datetimeFigureOut">
              <a:rPr lang="en-US" smtClean="0"/>
              <a:pPr/>
              <a:t>12/29/2022</a:t>
            </a:fld>
            <a:endParaRPr lang="en-US"/>
          </a:p>
        </p:txBody>
      </p:sp>
      <p:sp>
        <p:nvSpPr>
          <p:cNvPr id="6" name="Заполнитель нижнего колонтитула 5"/>
          <p:cNvSpPr>
            <a:spLocks noGrp="1" noEditPoints="1"/>
          </p:cNvSpPr>
          <p:nvPr>
            <p:ph type="ftr" sz="quarter" idx="11"/>
          </p:nvPr>
        </p:nvSpPr>
        <p:spPr/>
        <p:txBody>
          <a:bodyPr/>
          <a:lstStyle/>
          <a:p>
            <a:endParaRPr lang="ru-RU" altLang="en-US"/>
          </a:p>
        </p:txBody>
      </p:sp>
      <p:sp>
        <p:nvSpPr>
          <p:cNvPr id="7" name="Заполнитель номера слайда 6"/>
          <p:cNvSpPr>
            <a:spLocks noGrp="1" noEditPoints="1"/>
          </p:cNvSpPr>
          <p:nvPr>
            <p:ph type="sldNum" sz="quarter" idx="12"/>
          </p:nvPr>
        </p:nvSpPr>
        <p:spPr/>
        <p:txBody>
          <a:bodyPr/>
          <a:lstStyle/>
          <a:p>
            <a:fld id="{04CA1E1D-0631-4BE2-9433-E57A4E802A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названия 1"/>
          <p:cNvSpPr>
            <a:spLocks noGrp="1" noEditPoints="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ltLang="en-US"/>
              <a:t>Щелкните для изменения стиля основного заголовка</a:t>
            </a:r>
          </a:p>
        </p:txBody>
      </p:sp>
      <p:sp>
        <p:nvSpPr>
          <p:cNvPr id="3" name="Заполнитель текста 2"/>
          <p:cNvSpPr>
            <a:spLocks noGrp="1" noEditPoints="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даты 3"/>
          <p:cNvSpPr>
            <a:spLocks noGrp="1" noEditPoints="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6F768-49E3-4295-8427-2CC3E2156E25}" type="datetimeFigureOut">
              <a:rPr lang="en-US" smtClean="0"/>
              <a:pPr/>
              <a:t>12/29/2022</a:t>
            </a:fld>
            <a:endParaRPr lang="en-US"/>
          </a:p>
        </p:txBody>
      </p:sp>
      <p:sp>
        <p:nvSpPr>
          <p:cNvPr id="5" name="Заполнитель нижнего колонтитула 4"/>
          <p:cNvSpPr>
            <a:spLocks noGrp="1" noEditPoints="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ltLang="en-US"/>
          </a:p>
        </p:txBody>
      </p:sp>
      <p:sp>
        <p:nvSpPr>
          <p:cNvPr id="6" name="Заполнитель номера слайда 5"/>
          <p:cNvSpPr>
            <a:spLocks noGrp="1" noEditPoints="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C61EE-A8B1-4099-BA99-ACF7C97C18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sm.media/vms-ssha-poluchili-sudno-pohozhee-na-noev-kovcheg/" TargetMode="External"/><Relationship Id="rId2" Type="http://schemas.openxmlformats.org/officeDocument/2006/relationships/hyperlink" Target="https://www.bairdmaritime.com/work-boat-world/maritime-security-world/naval/naval-auxiliary-support-vessels/vt-halter-marine-launches-first-two-apls-67-berthing-barges-for-us-nav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noEditPoints="1"/>
          </p:cNvSpPr>
          <p:nvPr>
            <p:ph type="subTitle" idx="1"/>
          </p:nvPr>
        </p:nvSpPr>
        <p:spPr>
          <a:xfrm>
            <a:off x="1491029" y="2019423"/>
            <a:ext cx="10232048" cy="4375882"/>
          </a:xfrm>
        </p:spPr>
        <p:txBody>
          <a:bodyPr/>
          <a:lstStyle/>
          <a:p>
            <a:endParaRPr lang="uk-UA" altLang="en-US" dirty="0"/>
          </a:p>
          <a:p>
            <a:r>
              <a:rPr lang="uk-UA" altLang="en-US" sz="6000" b="1" dirty="0" err="1">
                <a:solidFill>
                  <a:srgbClr val="FF0000"/>
                </a:solidFill>
                <a:latin typeface="Comic Sans MS" pitchFamily="66" charset="0"/>
                <a:ea typeface="Comic Sans MS" pitchFamily="66" charset="0"/>
                <a:cs typeface="Comic Sans MS" pitchFamily="66" charset="0"/>
              </a:rPr>
              <a:t>судномодельний</a:t>
            </a:r>
            <a:r>
              <a:rPr lang="uk-UA" altLang="en-US" sz="6000" b="1" dirty="0">
                <a:solidFill>
                  <a:srgbClr val="FF0000"/>
                </a:solidFill>
                <a:latin typeface="Comic Sans MS" pitchFamily="66" charset="0"/>
                <a:ea typeface="Comic Sans MS" pitchFamily="66" charset="0"/>
                <a:cs typeface="Comic Sans MS" pitchFamily="66" charset="0"/>
              </a:rPr>
              <a:t> гурток</a:t>
            </a:r>
          </a:p>
          <a:p>
            <a:r>
              <a:rPr lang="uk-UA" altLang="en-US" sz="6000" b="1" dirty="0">
                <a:solidFill>
                  <a:srgbClr val="00B050"/>
                </a:solidFill>
                <a:latin typeface="Comic Sans MS" pitchFamily="66" charset="0"/>
                <a:ea typeface="Comic Sans MS" pitchFamily="66" charset="0"/>
                <a:cs typeface="Comic Sans MS" pitchFamily="66" charset="0"/>
              </a:rPr>
              <a:t>НВК</a:t>
            </a:r>
            <a:r>
              <a:rPr lang="uk-UA" altLang="en-US" sz="6000" b="1" dirty="0">
                <a:solidFill>
                  <a:srgbClr val="FF0000"/>
                </a:solidFill>
                <a:latin typeface="Comic Sans MS" pitchFamily="66" charset="0"/>
                <a:ea typeface="Comic Sans MS" pitchFamily="66" charset="0"/>
                <a:cs typeface="Comic Sans MS" pitchFamily="66" charset="0"/>
              </a:rPr>
              <a:t> </a:t>
            </a:r>
          </a:p>
          <a:p>
            <a:r>
              <a:rPr lang="uk-UA" altLang="en-US" sz="4000" b="1" dirty="0">
                <a:solidFill>
                  <a:srgbClr val="FF0000"/>
                </a:solidFill>
                <a:latin typeface="Comic Sans MS" pitchFamily="66" charset="0"/>
                <a:ea typeface="Comic Sans MS" pitchFamily="66" charset="0"/>
                <a:cs typeface="Comic Sans MS" pitchFamily="66" charset="0"/>
              </a:rPr>
              <a:t>презентує</a:t>
            </a:r>
          </a:p>
          <a:p>
            <a:r>
              <a:rPr lang="uk-UA" altLang="en-US" sz="4000" b="1" dirty="0">
                <a:solidFill>
                  <a:srgbClr val="FF0000"/>
                </a:solidFill>
                <a:latin typeface="Comic Sans MS" pitchFamily="66" charset="0"/>
                <a:ea typeface="Comic Sans MS" pitchFamily="66" charset="0"/>
                <a:cs typeface="Comic Sans MS" pitchFamily="66" charset="0"/>
              </a:rPr>
              <a:t>заняття </a:t>
            </a:r>
            <a:r>
              <a:rPr lang="uk-UA" altLang="en-US" sz="4000" b="1" dirty="0" smtClean="0">
                <a:solidFill>
                  <a:srgbClr val="FF0000"/>
                </a:solidFill>
                <a:latin typeface="Comic Sans MS" pitchFamily="66" charset="0"/>
                <a:ea typeface="Comic Sans MS" pitchFamily="66" charset="0"/>
                <a:cs typeface="Comic Sans MS" pitchFamily="66" charset="0"/>
              </a:rPr>
              <a:t>вищ</a:t>
            </a:r>
            <a:r>
              <a:rPr lang="uk-UA" altLang="en-US" sz="4000" b="1" dirty="0" smtClean="0">
                <a:solidFill>
                  <a:srgbClr val="FF0000"/>
                </a:solidFill>
                <a:latin typeface="Comic Sans MS" pitchFamily="66" charset="0"/>
                <a:ea typeface="Comic Sans MS" pitchFamily="66" charset="0"/>
                <a:cs typeface="Comic Sans MS" pitchFamily="66" charset="0"/>
              </a:rPr>
              <a:t>ого рівня</a:t>
            </a:r>
            <a:r>
              <a:rPr lang="uk-UA" altLang="en-US" sz="6000" b="1" dirty="0" smtClean="0">
                <a:solidFill>
                  <a:srgbClr val="FF0000"/>
                </a:solidFill>
                <a:latin typeface="Comic Sans MS" pitchFamily="66" charset="0"/>
                <a:ea typeface="Comic Sans MS" pitchFamily="66" charset="0"/>
                <a:cs typeface="Comic Sans MS" pitchFamily="66" charset="0"/>
              </a:rPr>
              <a:t>. </a:t>
            </a:r>
            <a:r>
              <a:rPr lang="uk-UA" altLang="en-US" sz="4000" b="1" dirty="0" smtClean="0">
                <a:solidFill>
                  <a:srgbClr val="FF0000"/>
                </a:solidFill>
                <a:latin typeface="Comic Sans MS" pitchFamily="66" charset="0"/>
                <a:ea typeface="Comic Sans MS" pitchFamily="66" charset="0"/>
                <a:cs typeface="Comic Sans MS" pitchFamily="66" charset="0"/>
              </a:rPr>
              <a:t>Частина 1</a:t>
            </a:r>
            <a:endParaRPr lang="ru-RU" altLang="en-US" sz="4000" dirty="0"/>
          </a:p>
        </p:txBody>
      </p:sp>
      <p:pic>
        <p:nvPicPr>
          <p:cNvPr id="4" name="Рисунок 3"/>
          <p:cNvPicPr>
            <a:picLocks noChangeAspect="1"/>
          </p:cNvPicPr>
          <p:nvPr/>
        </p:nvPicPr>
        <p:blipFill>
          <a:blip r:embed="rId3" cstate="print"/>
          <a:srcRect/>
          <a:stretch>
            <a:fillRect/>
          </a:stretch>
        </p:blipFill>
        <p:spPr>
          <a:xfrm>
            <a:off x="3857136" y="0"/>
            <a:ext cx="4279900" cy="2222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00-e0a306bd498f3c657b80e0e582653b2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0973" y="822960"/>
            <a:ext cx="9439352" cy="532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733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881149"/>
            <a:ext cx="10515600" cy="5295814"/>
          </a:xfrm>
        </p:spPr>
        <p:txBody>
          <a:bodyPr>
            <a:normAutofit/>
          </a:bodyPr>
          <a:lstStyle/>
          <a:p>
            <a:pPr marL="0" indent="0">
              <a:buNone/>
            </a:pPr>
            <a:r>
              <a:rPr lang="uk-UA" b="1" dirty="0" smtClean="0">
                <a:solidFill>
                  <a:srgbClr val="FF0000"/>
                </a:solidFill>
              </a:rPr>
              <a:t>Джерела </a:t>
            </a:r>
            <a:r>
              <a:rPr lang="uk-UA" b="1" dirty="0">
                <a:solidFill>
                  <a:srgbClr val="FF0000"/>
                </a:solidFill>
              </a:rPr>
              <a:t>інформації</a:t>
            </a:r>
            <a:r>
              <a:rPr lang="uk-UA" b="1" dirty="0" smtClean="0">
                <a:solidFill>
                  <a:srgbClr val="FF0000"/>
                </a:solidFill>
              </a:rPr>
              <a:t>:</a:t>
            </a:r>
          </a:p>
          <a:p>
            <a:pPr>
              <a:buNone/>
            </a:pPr>
            <a:r>
              <a:rPr lang="ru-RU" dirty="0" smtClean="0"/>
              <a:t> </a:t>
            </a:r>
            <a:r>
              <a:rPr lang="uk-UA" dirty="0">
                <a:hlinkClick r:id="rId2"/>
              </a:rPr>
              <a:t>- </a:t>
            </a:r>
            <a:r>
              <a:rPr lang="en-US" dirty="0">
                <a:hlinkClick r:id="rId2"/>
              </a:rPr>
              <a:t>https://www.bairdmaritime.com/work-boat-world/maritime-security-world/naval/naval-auxiliary-support-vessels/vt-halter-marine-launches-first-two-apls-67-berthing-barges-for-us-navy/</a:t>
            </a:r>
            <a:endParaRPr lang="uk-UA" dirty="0"/>
          </a:p>
          <a:p>
            <a:pPr>
              <a:buFontTx/>
              <a:buChar char="-"/>
            </a:pPr>
            <a:r>
              <a:rPr lang="en-US" dirty="0">
                <a:hlinkClick r:id="rId3"/>
              </a:rPr>
              <a:t>https://usm.media/vms-ssha-poluchili-sudno-pohozhee-na-noev-kovcheg/</a:t>
            </a:r>
            <a:endParaRPr lang="uk-UA" dirty="0"/>
          </a:p>
          <a:p>
            <a:pPr>
              <a:buFontTx/>
              <a:buChar char="-"/>
            </a:pPr>
            <a:r>
              <a:rPr lang="uk-UA" dirty="0" smtClean="0"/>
              <a:t>10 </a:t>
            </a:r>
            <a:r>
              <a:rPr lang="uk-UA" dirty="0"/>
              <a:t>легендарних військ кораблів, що змінили світовий флот </a:t>
            </a:r>
          </a:p>
          <a:p>
            <a:pPr marL="0" indent="0">
              <a:buNone/>
            </a:pPr>
            <a:r>
              <a:rPr lang="uk-UA" dirty="0"/>
              <a:t>//Наталія Полиця</a:t>
            </a:r>
            <a:endParaRPr lang="ru-RU" dirty="0"/>
          </a:p>
          <a:p>
            <a:pPr marL="0" indent="0">
              <a:buNone/>
            </a:pPr>
            <a:endParaRPr lang="uk-UA" b="1" dirty="0" smtClean="0">
              <a:solidFill>
                <a:srgbClr val="FF0000"/>
              </a:solidFill>
            </a:endParaRPr>
          </a:p>
        </p:txBody>
      </p:sp>
    </p:spTree>
    <p:extLst>
      <p:ext uri="{BB962C8B-B14F-4D97-AF65-F5344CB8AC3E}">
        <p14:creationId xmlns:p14="http://schemas.microsoft.com/office/powerpoint/2010/main" val="418684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8200" y="365125"/>
            <a:ext cx="10515600" cy="1061794"/>
          </a:xfrm>
          <a:prstGeom prst="rect">
            <a:avLst/>
          </a:prstGeom>
        </p:spPr>
        <p:txBody>
          <a:bodyPr/>
          <a:lstStyle/>
          <a:p>
            <a:pPr algn="ctr"/>
            <a:r>
              <a:rPr lang="uk-UA" b="1" dirty="0">
                <a:solidFill>
                  <a:srgbClr val="FF0000"/>
                </a:solidFill>
              </a:rPr>
              <a:t>Дякую за увагу!</a:t>
            </a:r>
            <a:endParaRPr b="1" dirty="0">
              <a:solidFill>
                <a:srgbClr val="FF0000"/>
              </a:solidFill>
            </a:endParaRPr>
          </a:p>
        </p:txBody>
      </p:sp>
      <p:pic>
        <p:nvPicPr>
          <p:cNvPr id="10242" name="Picture 2" descr="C:\Users\User\Desktop\Flûte_royale_française_vers_169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06814" y="1343487"/>
            <a:ext cx="6484903" cy="4841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06829"/>
            <a:ext cx="10515600" cy="5570134"/>
          </a:xfrm>
        </p:spPr>
        <p:txBody>
          <a:bodyPr/>
          <a:lstStyle/>
          <a:p>
            <a:pPr marL="0" indent="0">
              <a:buNone/>
            </a:pPr>
            <a:r>
              <a:rPr lang="uk-UA" b="1" dirty="0">
                <a:solidFill>
                  <a:srgbClr val="FF0000"/>
                </a:solidFill>
              </a:rPr>
              <a:t>10 легендарних військ кораблів, що змінили світовий флот </a:t>
            </a:r>
            <a:endParaRPr lang="uk-UA" b="1" dirty="0" smtClean="0">
              <a:solidFill>
                <a:srgbClr val="FF0000"/>
              </a:solidFill>
            </a:endParaRPr>
          </a:p>
          <a:p>
            <a:pPr marL="0" indent="0">
              <a:buNone/>
            </a:pPr>
            <a:r>
              <a:rPr lang="uk-UA" dirty="0" smtClean="0"/>
              <a:t>Історія </a:t>
            </a:r>
            <a:r>
              <a:rPr lang="uk-UA" dirty="0"/>
              <a:t>військово-морської техніки пройшла шлях від найпростіших плотів до гігантських судів, які використовуються сьогодні. Двигун цієї історії — інновації, які змінювали уявлення про військово-морський флот. Розповідаємо </a:t>
            </a:r>
            <a:r>
              <a:rPr lang="uk-UA" dirty="0" err="1"/>
              <a:t>пр</a:t>
            </a:r>
            <a:r>
              <a:rPr lang="uk-UA" dirty="0"/>
              <a:t>о 10 новаторських кораблів, які вплинули на кораблебудування.</a:t>
            </a:r>
            <a:endParaRPr lang="ru-RU" dirty="0"/>
          </a:p>
        </p:txBody>
      </p:sp>
      <p:pic>
        <p:nvPicPr>
          <p:cNvPr id="1026" name="Picture 2" descr="4089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141" y="3260416"/>
            <a:ext cx="6209608" cy="318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163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40327"/>
            <a:ext cx="10515600" cy="5636636"/>
          </a:xfrm>
        </p:spPr>
        <p:txBody>
          <a:bodyPr>
            <a:normAutofit/>
          </a:bodyPr>
          <a:lstStyle/>
          <a:p>
            <a:pPr marL="0" indent="0">
              <a:buNone/>
            </a:pPr>
            <a:r>
              <a:rPr lang="uk-UA" b="1" dirty="0">
                <a:solidFill>
                  <a:srgbClr val="FF0000"/>
                </a:solidFill>
              </a:rPr>
              <a:t>"</a:t>
            </a:r>
            <a:r>
              <a:rPr lang="uk-UA" b="1" dirty="0" err="1">
                <a:solidFill>
                  <a:srgbClr val="FF0000"/>
                </a:solidFill>
              </a:rPr>
              <a:t>Кобуксон</a:t>
            </a:r>
            <a:r>
              <a:rPr lang="uk-UA" b="1" dirty="0">
                <a:solidFill>
                  <a:srgbClr val="FF0000"/>
                </a:solidFill>
              </a:rPr>
              <a:t>", 1592 </a:t>
            </a:r>
            <a:endParaRPr lang="en-US" b="1" dirty="0" smtClean="0">
              <a:solidFill>
                <a:srgbClr val="FF0000"/>
              </a:solidFill>
            </a:endParaRPr>
          </a:p>
          <a:p>
            <a:pPr marL="0" indent="0">
              <a:buNone/>
            </a:pPr>
            <a:r>
              <a:rPr lang="uk-UA" dirty="0" smtClean="0"/>
              <a:t>Відомий </a:t>
            </a:r>
            <a:r>
              <a:rPr lang="uk-UA" dirty="0"/>
              <a:t>також як «Корабель-черепаха». Його можна назвати першим кораблем-броненосцем. Своєю назвою судно завдячує своїй відмінній броні, що нагадує панцир. Дах корабля складався з дерев'яних дощок, покритих металевими шипами, що значно ускладнювало абордаж. «</a:t>
            </a:r>
            <a:r>
              <a:rPr lang="uk-UA" dirty="0" err="1"/>
              <a:t>Кобуксон</a:t>
            </a:r>
            <a:r>
              <a:rPr lang="uk-UA" dirty="0"/>
              <a:t>» — корейський корабель, який зіграв важливу роль у перемозі над японським флотом під час </a:t>
            </a:r>
            <a:r>
              <a:rPr lang="uk-UA" dirty="0" err="1"/>
              <a:t>Імджинської</a:t>
            </a:r>
            <a:r>
              <a:rPr lang="uk-UA" dirty="0"/>
              <a:t> війни з Японією в XVI столітті. </a:t>
            </a:r>
            <a:r>
              <a:rPr lang="uk-UA" dirty="0" err="1"/>
              <a:t>Кобуксони</a:t>
            </a:r>
            <a:r>
              <a:rPr lang="uk-UA" dirty="0"/>
              <a:t>» не були головними судами, які використовуються для бойових дій, але дали поштовх для нових ідей в області військово-морського кораблебудування. Через три століття, під час американської громадянської війни, з'явиться повноцінний броненосець — і в цьому чимала заслуга корейського </a:t>
            </a:r>
            <a:r>
              <a:rPr lang="uk-UA" dirty="0" err="1"/>
              <a:t>Кобуксона</a:t>
            </a:r>
            <a:r>
              <a:rPr lang="uk-UA" dirty="0"/>
              <a:t>».</a:t>
            </a:r>
            <a:endParaRPr lang="ru-RU" dirty="0"/>
          </a:p>
        </p:txBody>
      </p:sp>
    </p:spTree>
    <p:extLst>
      <p:ext uri="{BB962C8B-B14F-4D97-AF65-F5344CB8AC3E}">
        <p14:creationId xmlns:p14="http://schemas.microsoft.com/office/powerpoint/2010/main" val="423161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000_16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8004" y="872837"/>
            <a:ext cx="8592980" cy="525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70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939338"/>
            <a:ext cx="10515600" cy="5237625"/>
          </a:xfrm>
        </p:spPr>
        <p:txBody>
          <a:bodyPr>
            <a:normAutofit lnSpcReduction="10000"/>
          </a:bodyPr>
          <a:lstStyle/>
          <a:p>
            <a:pPr marL="0" indent="0">
              <a:buNone/>
            </a:pPr>
            <a:r>
              <a:rPr lang="uk-UA" b="1" dirty="0">
                <a:solidFill>
                  <a:srgbClr val="FF0000"/>
                </a:solidFill>
              </a:rPr>
              <a:t>"Вікторі", HMS </a:t>
            </a:r>
            <a:r>
              <a:rPr lang="uk-UA" b="1" dirty="0" err="1">
                <a:solidFill>
                  <a:srgbClr val="FF0000"/>
                </a:solidFill>
              </a:rPr>
              <a:t>Victory</a:t>
            </a:r>
            <a:r>
              <a:rPr lang="uk-UA" b="1" dirty="0">
                <a:solidFill>
                  <a:srgbClr val="FF0000"/>
                </a:solidFill>
              </a:rPr>
              <a:t>, 1765 </a:t>
            </a:r>
            <a:endParaRPr lang="en-US" b="1" dirty="0" smtClean="0">
              <a:solidFill>
                <a:srgbClr val="FF0000"/>
              </a:solidFill>
            </a:endParaRPr>
          </a:p>
          <a:p>
            <a:pPr marL="0" indent="0">
              <a:buNone/>
            </a:pPr>
            <a:r>
              <a:rPr lang="uk-UA" dirty="0" smtClean="0"/>
              <a:t>Лінійний </a:t>
            </a:r>
            <a:r>
              <a:rPr lang="uk-UA" dirty="0"/>
              <a:t>корабель першого рангу Королівського флоту Великобританії, один із найвідоміших суден, які все ще </a:t>
            </a:r>
            <a:r>
              <a:rPr lang="uk-UA" dirty="0" err="1"/>
              <a:t>наплаву</a:t>
            </a:r>
            <a:r>
              <a:rPr lang="uk-UA" dirty="0"/>
              <a:t>. Корабель був спущений на воду в 1765 році і брав участь у багатьох морських боях, включаючи знамениту </a:t>
            </a:r>
            <a:r>
              <a:rPr lang="uk-UA" dirty="0" err="1"/>
              <a:t>Трафальгарську</a:t>
            </a:r>
            <a:r>
              <a:rPr lang="uk-UA" dirty="0"/>
              <a:t> битву. 104 гармати, якими обладнано судно, робили його непереможним. У 1805 році під час </a:t>
            </a:r>
            <a:r>
              <a:rPr lang="uk-UA" dirty="0" err="1"/>
              <a:t>Трафальгарської</a:t>
            </a:r>
            <a:r>
              <a:rPr lang="uk-UA" dirty="0"/>
              <a:t> битви «Вікторі» був головним кораблем лівого дивізіону британських кораблів, які атакували франко-іспанський флот, що перевершував по силах. У цій вирішальній битві Великобританія не втратила жодного корабля, а Франція та Іспанія — 22 судна. На борту легендарного «Вікторі» було смертельно поранено віце-адмірала Нельсона. Сьогодні «Вікторі» перетворено на музей, будучи головною пам'яткою </a:t>
            </a:r>
            <a:r>
              <a:rPr lang="uk-UA" dirty="0" err="1"/>
              <a:t>Портмута</a:t>
            </a:r>
            <a:r>
              <a:rPr lang="uk-UA" dirty="0"/>
              <a:t>.</a:t>
            </a:r>
            <a:endParaRPr lang="ru-RU" dirty="0"/>
          </a:p>
        </p:txBody>
      </p:sp>
    </p:spTree>
    <p:extLst>
      <p:ext uri="{BB962C8B-B14F-4D97-AF65-F5344CB8AC3E}">
        <p14:creationId xmlns:p14="http://schemas.microsoft.com/office/powerpoint/2010/main" val="161451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1200px-HMSVictoryPortsmouthEngland_(version_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4219" y="989214"/>
            <a:ext cx="7562420" cy="527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03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814647"/>
            <a:ext cx="10515600" cy="5362316"/>
          </a:xfrm>
        </p:spPr>
        <p:txBody>
          <a:bodyPr/>
          <a:lstStyle/>
          <a:p>
            <a:pPr marL="0" indent="0">
              <a:buNone/>
            </a:pPr>
            <a:r>
              <a:rPr lang="uk-UA" b="1" dirty="0">
                <a:solidFill>
                  <a:srgbClr val="FF0000"/>
                </a:solidFill>
              </a:rPr>
              <a:t>«</a:t>
            </a:r>
            <a:r>
              <a:rPr lang="uk-UA" b="1" dirty="0" err="1">
                <a:solidFill>
                  <a:srgbClr val="FF0000"/>
                </a:solidFill>
              </a:rPr>
              <a:t>Констітьюшн</a:t>
            </a:r>
            <a:r>
              <a:rPr lang="uk-UA" b="1" dirty="0">
                <a:solidFill>
                  <a:srgbClr val="FF0000"/>
                </a:solidFill>
              </a:rPr>
              <a:t>», USS </a:t>
            </a:r>
            <a:r>
              <a:rPr lang="uk-UA" b="1" dirty="0" err="1">
                <a:solidFill>
                  <a:srgbClr val="FF0000"/>
                </a:solidFill>
              </a:rPr>
              <a:t>Constitution</a:t>
            </a:r>
            <a:r>
              <a:rPr lang="uk-UA" b="1" dirty="0">
                <a:solidFill>
                  <a:srgbClr val="FF0000"/>
                </a:solidFill>
              </a:rPr>
              <a:t>, </a:t>
            </a:r>
            <a:r>
              <a:rPr lang="uk-UA" b="1" dirty="0" smtClean="0">
                <a:solidFill>
                  <a:srgbClr val="FF0000"/>
                </a:solidFill>
              </a:rPr>
              <a:t>1797</a:t>
            </a:r>
            <a:endParaRPr lang="en-US" b="1" dirty="0" smtClean="0">
              <a:solidFill>
                <a:srgbClr val="FF0000"/>
              </a:solidFill>
            </a:endParaRPr>
          </a:p>
          <a:p>
            <a:pPr marL="0" indent="0">
              <a:buNone/>
            </a:pPr>
            <a:r>
              <a:rPr lang="uk-UA" dirty="0" smtClean="0"/>
              <a:t>Найстаріший </a:t>
            </a:r>
            <a:r>
              <a:rPr lang="uk-UA" dirty="0"/>
              <a:t>у світі парусний корабель, що знаходиться на плаву </a:t>
            </a:r>
            <a:r>
              <a:rPr lang="uk-UA" dirty="0" smtClean="0"/>
              <a:t>і рахується</a:t>
            </a:r>
            <a:r>
              <a:rPr lang="en-US" dirty="0" smtClean="0"/>
              <a:t> </a:t>
            </a:r>
            <a:r>
              <a:rPr lang="uk-UA" dirty="0" smtClean="0"/>
              <a:t> </a:t>
            </a:r>
            <a:r>
              <a:rPr lang="uk-UA" dirty="0"/>
              <a:t>в бойовому складі американського флоту. Історія «</a:t>
            </a:r>
            <a:r>
              <a:rPr lang="uk-UA" dirty="0" err="1"/>
              <a:t>Констітьюшн</a:t>
            </a:r>
            <a:r>
              <a:rPr lang="uk-UA" dirty="0"/>
              <a:t>» не менш видатна, ніж у «Вікторі». Корабель «</a:t>
            </a:r>
            <a:r>
              <a:rPr lang="uk-UA" dirty="0" err="1"/>
              <a:t>Конститьюшн</a:t>
            </a:r>
            <a:r>
              <a:rPr lang="uk-UA" dirty="0"/>
              <a:t>» отримав прізвисько «</a:t>
            </a:r>
            <a:r>
              <a:rPr lang="uk-UA" dirty="0" err="1"/>
              <a:t>Залізнобокий</a:t>
            </a:r>
            <a:r>
              <a:rPr lang="uk-UA" dirty="0"/>
              <a:t> старовина» (</a:t>
            </a:r>
            <a:r>
              <a:rPr lang="uk-UA" dirty="0" err="1"/>
              <a:t>Old</a:t>
            </a:r>
            <a:r>
              <a:rPr lang="uk-UA" dirty="0"/>
              <a:t> </a:t>
            </a:r>
            <a:r>
              <a:rPr lang="uk-UA" dirty="0" err="1"/>
              <a:t>Ironsides</a:t>
            </a:r>
            <a:r>
              <a:rPr lang="uk-UA" dirty="0"/>
              <a:t>) завдяки тому, що ядра супротивника відскакували від його бортів. «</a:t>
            </a:r>
            <a:r>
              <a:rPr lang="uk-UA" dirty="0" err="1"/>
              <a:t>Залізнобокий</a:t>
            </a:r>
            <a:r>
              <a:rPr lang="uk-UA" dirty="0"/>
              <a:t> старовина» виграв 33 </a:t>
            </a:r>
            <a:r>
              <a:rPr lang="uk-UA" dirty="0" smtClean="0"/>
              <a:t>бої, </a:t>
            </a:r>
            <a:r>
              <a:rPr lang="uk-UA" dirty="0"/>
              <a:t>жодного разу не зазнавши поразки. Найпомітнішою стала перемога в Англо-американській війні 1812-1814 років, зокрема битва, в якій він розгромив британський корабель HMS </a:t>
            </a:r>
            <a:r>
              <a:rPr lang="uk-UA" dirty="0" err="1"/>
              <a:t>Guerriere</a:t>
            </a:r>
            <a:r>
              <a:rPr lang="uk-UA" dirty="0"/>
              <a:t>.</a:t>
            </a:r>
            <a:endParaRPr lang="ru-RU" dirty="0"/>
          </a:p>
        </p:txBody>
      </p:sp>
    </p:spTree>
    <p:extLst>
      <p:ext uri="{BB962C8B-B14F-4D97-AF65-F5344CB8AC3E}">
        <p14:creationId xmlns:p14="http://schemas.microsoft.com/office/powerpoint/2010/main" val="51416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04b1a645f01327a2079b7b9afab62f7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1536" y="594685"/>
            <a:ext cx="7492420" cy="5365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698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81396"/>
            <a:ext cx="10515600" cy="5395567"/>
          </a:xfrm>
        </p:spPr>
        <p:txBody>
          <a:bodyPr>
            <a:normAutofit/>
          </a:bodyPr>
          <a:lstStyle/>
          <a:p>
            <a:pPr marL="0" indent="0">
              <a:buNone/>
            </a:pPr>
            <a:r>
              <a:rPr lang="uk-UA" b="1" dirty="0">
                <a:solidFill>
                  <a:srgbClr val="FF0000"/>
                </a:solidFill>
              </a:rPr>
              <a:t>Наполеон", </a:t>
            </a:r>
            <a:r>
              <a:rPr lang="uk-UA" b="1" dirty="0" err="1">
                <a:solidFill>
                  <a:srgbClr val="FF0000"/>
                </a:solidFill>
              </a:rPr>
              <a:t>Napoleon</a:t>
            </a:r>
            <a:r>
              <a:rPr lang="uk-UA" b="1" dirty="0">
                <a:solidFill>
                  <a:srgbClr val="FF0000"/>
                </a:solidFill>
              </a:rPr>
              <a:t>, 1852 </a:t>
            </a:r>
            <a:endParaRPr lang="uk-UA" b="1" dirty="0" smtClean="0">
              <a:solidFill>
                <a:srgbClr val="FF0000"/>
              </a:solidFill>
            </a:endParaRPr>
          </a:p>
          <a:p>
            <a:pPr marL="0" indent="0">
              <a:buNone/>
            </a:pPr>
            <a:r>
              <a:rPr lang="uk-UA" dirty="0" smtClean="0"/>
              <a:t>Французький </a:t>
            </a:r>
            <a:r>
              <a:rPr lang="uk-UA" dirty="0"/>
              <a:t>гвинтовий лінійний корабель другого рангу. На його борту було 90 вогнепальних знарядь, а сам він був обладнаний небаченою на той момент технологією: гвинтовою руховою системою. Використання парової тяги для військово-морських судів змінили морські битви. Протягом 10 років після появи «Наполеона» і французький, і англійський флоти побудували понад 100 подібних суден з механічними двигунами. По суті «Наполеон» ознаменував кінець епохи вітрильних військових кораблів. Військові судна стали оснащувати паровим двигуном, жертвуючи при цьому місцем для потенційних гармат. Незважаючи на те, що їхня вогнева міць знизилася, кораблі стали більш швидкими і маневреними.</a:t>
            </a:r>
            <a:endParaRPr lang="ru-RU" dirty="0"/>
          </a:p>
        </p:txBody>
      </p:sp>
    </p:spTree>
    <p:extLst>
      <p:ext uri="{BB962C8B-B14F-4D97-AF65-F5344CB8AC3E}">
        <p14:creationId xmlns:p14="http://schemas.microsoft.com/office/powerpoint/2010/main" val="320299225"/>
      </p:ext>
    </p:extLst>
  </p:cSld>
  <p:clrMapOvr>
    <a:masterClrMapping/>
  </p:clrMapOvr>
</p:sld>
</file>

<file path=ppt/theme/theme1.xml><?xml version="1.0" encoding="utf-8"?>
<a:theme xmlns:a="http://schemas.openxmlformats.org/drawingml/2006/main" name="Офисная тема">
  <a:themeElements>
    <a:clrScheme name="Офис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исная">
      <a:majorFont>
        <a:latin typeface="Calibri Light"/>
        <a:ea typeface=""/>
        <a:cs typeface=""/>
        <a:font script="Arab" typeface="Times New Roman"/>
        <a:font script="Armn" typeface="Arial"/>
        <a:font script="Beng" typeface="Vrinda"/>
        <a:font script="Bopo" typeface="Microsoft JhengHei"/>
        <a:font script="Cher" typeface="Plantagenet Cherokee"/>
        <a:font script="Deva" typeface="Mangal"/>
        <a:font script="Ethi" typeface="Nyala"/>
        <a:font script="Geor" typeface="Sylfaen"/>
        <a:font script="Gujr" typeface="Shruti"/>
        <a:font script="Guru" typeface="Raavi"/>
        <a:font script="Hang" typeface="맑은 고딕"/>
        <a:font script="Hebr" typeface="Times New Roman"/>
        <a:font script="Knda" typeface="Tunga"/>
        <a:font script="Khmr" typeface="MoolBoran"/>
        <a:font script="Laoo" typeface="DokChampa"/>
        <a:font script="Mlym" typeface="Kartika"/>
        <a:font script="Mong" typeface="Mongolian Baiti"/>
        <a:font script="Mymr" typeface="Myanmar Text"/>
        <a:font script="Orya" typeface="Kalinga"/>
        <a:font script="Sinh" typeface="Iskoola Pota"/>
        <a:font script="Syrc" typeface="Estrangelo Edessa"/>
        <a:font script="Taml" typeface="Latha"/>
        <a:font script="Telu" typeface="Gautami"/>
        <a:font script="Thaa" typeface="MV Boli"/>
        <a:font script="Thai" typeface="Angsana New"/>
        <a:font script="Tibt" typeface="Microsoft Himalaya"/>
        <a:font script="Cans" typeface="Euphemia"/>
        <a:font script="Yiii" typeface="Microsoft Yi Baiti"/>
        <a:font script="Osma" typeface="Ebrima"/>
        <a:font script="Tale" typeface="Microsoft Tai Le"/>
        <a:font script="Bugi" typeface="Leelawadee UI"/>
        <a:font script="Talu" typeface="Microsoft New Tai Lue"/>
        <a:font script="Tfng" typeface="Ebrima"/>
        <a:font script="Hans" typeface="等线 Light"/>
        <a:font script="Hant" typeface="新細明體"/>
        <a:font script="Java" typeface="Javanese Text"/>
        <a:font script="Nkoo" typeface="Ebrima"/>
        <a:font script="Phag" typeface="Phagspa"/>
        <a:font script="Syre" typeface="Estrangelo Edessa"/>
        <a:font script="Syrj" typeface="Estrangelo Edessa"/>
        <a:font script="Syrn" typeface="Estrangelo Edessa"/>
        <a:font script="Jpan" typeface="游ゴシック Light"/>
        <a:font script="Olck" typeface="Nirmala UI"/>
        <a:font script="Lisu" typeface="Segoe UI"/>
        <a:font script="Sora" typeface="Nirmala UI"/>
      </a:majorFont>
      <a:minorFont>
        <a:latin typeface="Calibri"/>
        <a:ea typeface=""/>
        <a:cs typeface=""/>
        <a:font script="Arab" typeface="Arial"/>
        <a:font script="Armn" typeface="Arial"/>
        <a:font script="Beng" typeface="Vrinda"/>
        <a:font script="Bopo" typeface="Microsoft JhengHei"/>
        <a:font script="Cher" typeface="Plantagenet Cherokee"/>
        <a:font script="Deva" typeface="Mangal"/>
        <a:font script="Ethi" typeface="Nyala"/>
        <a:font script="Geor" typeface="Sylfaen"/>
        <a:font script="Gujr" typeface="Shruti"/>
        <a:font script="Guru" typeface="Raavi"/>
        <a:font script="Hang" typeface="맑은 고딕"/>
        <a:font script="Hebr" typeface="Arial"/>
        <a:font script="Knda" typeface="Tunga"/>
        <a:font script="Khmr" typeface="DaunPenh"/>
        <a:font script="Laoo" typeface="DokChampa"/>
        <a:font script="Mlym" typeface="Kartika"/>
        <a:font script="Mong" typeface="Mongolian Baiti"/>
        <a:font script="Mymr" typeface="Myanmar Text"/>
        <a:font script="Orya" typeface="Kalinga"/>
        <a:font script="Sinh" typeface="Iskoola Pota"/>
        <a:font script="Syrc" typeface="Estrangelo Edessa"/>
        <a:font script="Taml" typeface="Latha"/>
        <a:font script="Telu" typeface="Gautami"/>
        <a:font script="Thaa" typeface="MV Boli"/>
        <a:font script="Thai" typeface="Cordia New"/>
        <a:font script="Tibt" typeface="Microsoft Himalaya"/>
        <a:font script="Cans" typeface="Euphemia"/>
        <a:font script="Yiii" typeface="Microsoft Yi Baiti"/>
        <a:font script="Osma" typeface="Ebrima"/>
        <a:font script="Tale" typeface="Microsoft Tai Le"/>
        <a:font script="Bugi" typeface="Leelawadee UI"/>
        <a:font script="Talu" typeface="Microsoft New Tai Lue"/>
        <a:font script="Tfng" typeface="Ebrima"/>
        <a:font script="Hans" typeface="等线"/>
        <a:font script="Hant" typeface="新細明體"/>
        <a:font script="Java" typeface="Javanese Text"/>
        <a:font script="Nkoo" typeface="Ebrima"/>
        <a:font script="Phag" typeface="Phagspa"/>
        <a:font script="Syre" typeface="Estrangelo Edessa"/>
        <a:font script="Syrj" typeface="Estrangelo Edessa"/>
        <a:font script="Syrn" typeface="Estrangelo Edessa"/>
        <a:font script="Jpan" typeface="游ゴシック"/>
        <a:font script="Olck" typeface="Nirmala UI"/>
        <a:font script="Lisu" typeface="Segoe UI"/>
        <a:font script="Sora" typeface="Nirmala UI"/>
      </a:minorFont>
    </a:fontScheme>
    <a:fmtScheme name="Офис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436</Words>
  <Application>Microsoft Office PowerPoint</Application>
  <PresentationFormat>Произвольный</PresentationFormat>
  <Paragraphs>23</Paragraphs>
  <Slides>12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Офисная тема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Company>Mobile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62</cp:revision>
  <dcterms:created xsi:type="dcterms:W3CDTF">2020-05-07T09:46:48Z</dcterms:created>
  <dcterms:modified xsi:type="dcterms:W3CDTF">2022-12-29T10:10:21Z</dcterms:modified>
</cp:coreProperties>
</file>